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47" r:id="rId3"/>
    <p:sldId id="348" r:id="rId4"/>
    <p:sldId id="287" r:id="rId5"/>
    <p:sldId id="329" r:id="rId6"/>
    <p:sldId id="331" r:id="rId7"/>
    <p:sldId id="350" r:id="rId8"/>
    <p:sldId id="351" r:id="rId9"/>
    <p:sldId id="352" r:id="rId10"/>
    <p:sldId id="353" r:id="rId11"/>
    <p:sldId id="354" r:id="rId12"/>
    <p:sldId id="274" r:id="rId13"/>
    <p:sldId id="355" r:id="rId14"/>
    <p:sldId id="356" r:id="rId15"/>
    <p:sldId id="363" r:id="rId16"/>
    <p:sldId id="358" r:id="rId17"/>
    <p:sldId id="359" r:id="rId18"/>
    <p:sldId id="360" r:id="rId19"/>
    <p:sldId id="361" r:id="rId20"/>
    <p:sldId id="362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9A"/>
    <a:srgbClr val="1F4E89"/>
    <a:srgbClr val="36648B"/>
    <a:srgbClr val="9FB6CD"/>
    <a:srgbClr val="4F94CD"/>
    <a:srgbClr val="5CACEE"/>
    <a:srgbClr val="607B8B"/>
    <a:srgbClr val="33A1C9"/>
    <a:srgbClr val="EB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525" autoAdjust="0"/>
  </p:normalViewPr>
  <p:slideViewPr>
    <p:cSldViewPr snapToGrid="0">
      <p:cViewPr varScale="1">
        <p:scale>
          <a:sx n="89" d="100"/>
          <a:sy n="89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CDBF-A193-4E2D-B1D2-D19E0AA1E6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EBD0-182B-469E-929D-8880494FA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9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8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5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EBD0-182B-469E-929D-8880494FA5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218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42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35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34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44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888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45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556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962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21/11/2015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04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onafu@Canada.gc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253404" y="2296885"/>
            <a:ext cx="2179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spc="-113" dirty="0">
                <a:latin typeface="Arial Black" panose="020B0A04020102020204" pitchFamily="34" charset="0"/>
              </a:rPr>
              <a:t>Opening</a:t>
            </a:r>
            <a:endParaRPr lang="id-ID" sz="2700" b="1" spc="-113" dirty="0"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52693" y="2411485"/>
            <a:ext cx="0" cy="309865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5598263" y="2993126"/>
            <a:ext cx="116100" cy="116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0" y="16002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973" y="924780"/>
            <a:ext cx="75976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Arial Black" panose="020B0A04020102020204" pitchFamily="34" charset="0"/>
                <a:ea typeface="Roboto" panose="02000000000000000000" pitchFamily="2" charset="0"/>
                <a:cs typeface="Open Sans Light" panose="020B0306030504020204" pitchFamily="34" charset="0"/>
              </a:rPr>
              <a:t>Fall 2015 edition Policy Ignite  </a:t>
            </a:r>
            <a:r>
              <a:rPr lang="en-US" sz="2700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  <a:cs typeface="Open Sans Light" panose="020B0306030504020204" pitchFamily="34" charset="0"/>
              </a:rPr>
              <a:t>Blockchain</a:t>
            </a:r>
            <a:r>
              <a:rPr lang="en-US" sz="2700" dirty="0">
                <a:solidFill>
                  <a:srgbClr val="C00000"/>
                </a:solidFill>
                <a:latin typeface="Arial Black" panose="020B0A04020102020204" pitchFamily="34" charset="0"/>
                <a:ea typeface="Roboto" panose="02000000000000000000" pitchFamily="2" charset="0"/>
                <a:cs typeface="Open Sans Light" panose="020B0306030504020204" pitchFamily="34" charset="0"/>
              </a:rPr>
              <a:t> </a:t>
            </a:r>
            <a:endParaRPr lang="id-ID" sz="2700" dirty="0">
              <a:solidFill>
                <a:srgbClr val="C00000"/>
              </a:solidFill>
              <a:latin typeface="Arial Black" panose="020B0A04020102020204" pitchFamily="34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3401" y="1374427"/>
            <a:ext cx="3618000" cy="35100"/>
            <a:chOff x="7397791" y="3750948"/>
            <a:chExt cx="1260000" cy="59682"/>
          </a:xfrm>
        </p:grpSpPr>
        <p:sp>
          <p:nvSpPr>
            <p:cNvPr id="8" name="Rectangle 7"/>
            <p:cNvSpPr/>
            <p:nvPr/>
          </p:nvSpPr>
          <p:spPr>
            <a:xfrm>
              <a:off x="7397791" y="3750948"/>
              <a:ext cx="540000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17791" y="3750948"/>
              <a:ext cx="540000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7791" y="3752572"/>
              <a:ext cx="180000" cy="5805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9151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1183825"/>
            <a:ext cx="7615211" cy="45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5127259"/>
            <a:ext cx="9144000" cy="902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Oval 41"/>
          <p:cNvSpPr/>
          <p:nvPr/>
        </p:nvSpPr>
        <p:spPr>
          <a:xfrm>
            <a:off x="3453170" y="2411772"/>
            <a:ext cx="2159686" cy="2159686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" name="Group 1"/>
          <p:cNvGrpSpPr/>
          <p:nvPr/>
        </p:nvGrpSpPr>
        <p:grpSpPr>
          <a:xfrm>
            <a:off x="2567286" y="2214442"/>
            <a:ext cx="1327878" cy="403745"/>
            <a:chOff x="3423048" y="1809585"/>
            <a:chExt cx="1770504" cy="538327"/>
          </a:xfrm>
        </p:grpSpPr>
        <p:sp>
          <p:nvSpPr>
            <p:cNvPr id="15" name="Freeform 14"/>
            <p:cNvSpPr/>
            <p:nvPr/>
          </p:nvSpPr>
          <p:spPr>
            <a:xfrm rot="201361">
              <a:off x="3948520" y="2025022"/>
              <a:ext cx="1245032" cy="322890"/>
            </a:xfrm>
            <a:custGeom>
              <a:avLst/>
              <a:gdLst>
                <a:gd name="connsiteX0" fmla="*/ 2351314 w 2351314"/>
                <a:gd name="connsiteY0" fmla="*/ 865137 h 865137"/>
                <a:gd name="connsiteX1" fmla="*/ 1669143 w 2351314"/>
                <a:gd name="connsiteY1" fmla="*/ 95880 h 865137"/>
                <a:gd name="connsiteX2" fmla="*/ 0 w 2351314"/>
                <a:gd name="connsiteY2" fmla="*/ 37823 h 86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14" h="865137">
                  <a:moveTo>
                    <a:pt x="2351314" y="865137"/>
                  </a:moveTo>
                  <a:cubicBezTo>
                    <a:pt x="2206171" y="549451"/>
                    <a:pt x="2061029" y="233766"/>
                    <a:pt x="1669143" y="95880"/>
                  </a:cubicBezTo>
                  <a:cubicBezTo>
                    <a:pt x="1277257" y="-42006"/>
                    <a:pt x="638628" y="-2092"/>
                    <a:pt x="0" y="37823"/>
                  </a:cubicBez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head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423048" y="1809585"/>
              <a:ext cx="520845" cy="501555"/>
              <a:chOff x="1406241" y="1137841"/>
              <a:chExt cx="783771" cy="754742"/>
            </a:xfrm>
          </p:grpSpPr>
          <p:sp>
            <p:nvSpPr>
              <p:cNvPr id="17" name="Teardrop 16"/>
              <p:cNvSpPr/>
              <p:nvPr/>
            </p:nvSpPr>
            <p:spPr>
              <a:xfrm rot="2151713">
                <a:off x="1406241" y="1137841"/>
                <a:ext cx="783771" cy="754742"/>
              </a:xfrm>
              <a:prstGeom prst="teardrop">
                <a:avLst/>
              </a:prstGeom>
              <a:solidFill>
                <a:schemeClr val="bg2">
                  <a:lumMod val="50000"/>
                </a:schemeClr>
              </a:solidFill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93325" y="1201417"/>
                <a:ext cx="594000" cy="59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570311" y="4095766"/>
            <a:ext cx="1134513" cy="376166"/>
            <a:chOff x="3427080" y="4318018"/>
            <a:chExt cx="1512684" cy="501555"/>
          </a:xfrm>
        </p:grpSpPr>
        <p:sp>
          <p:nvSpPr>
            <p:cNvPr id="14" name="Freeform 13"/>
            <p:cNvSpPr/>
            <p:nvPr/>
          </p:nvSpPr>
          <p:spPr>
            <a:xfrm rot="21540000">
              <a:off x="4004942" y="4410987"/>
              <a:ext cx="934822" cy="131064"/>
            </a:xfrm>
            <a:custGeom>
              <a:avLst/>
              <a:gdLst>
                <a:gd name="connsiteX0" fmla="*/ 2728686 w 2728686"/>
                <a:gd name="connsiteY0" fmla="*/ 0 h 1128532"/>
                <a:gd name="connsiteX1" fmla="*/ 1959429 w 2728686"/>
                <a:gd name="connsiteY1" fmla="*/ 1016000 h 1128532"/>
                <a:gd name="connsiteX2" fmla="*/ 0 w 2728686"/>
                <a:gd name="connsiteY2" fmla="*/ 1103085 h 1128532"/>
                <a:gd name="connsiteX3" fmla="*/ 0 w 2728686"/>
                <a:gd name="connsiteY3" fmla="*/ 1103085 h 112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686" h="1128532">
                  <a:moveTo>
                    <a:pt x="2728686" y="0"/>
                  </a:moveTo>
                  <a:cubicBezTo>
                    <a:pt x="2571448" y="416076"/>
                    <a:pt x="2414210" y="832153"/>
                    <a:pt x="1959429" y="1016000"/>
                  </a:cubicBezTo>
                  <a:cubicBezTo>
                    <a:pt x="1504648" y="1199847"/>
                    <a:pt x="0" y="1103085"/>
                    <a:pt x="0" y="1103085"/>
                  </a:cubicBezTo>
                  <a:lnTo>
                    <a:pt x="0" y="1103085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head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27080" y="4318018"/>
              <a:ext cx="520846" cy="501555"/>
              <a:chOff x="1607094" y="4896294"/>
              <a:chExt cx="783773" cy="754742"/>
            </a:xfrm>
          </p:grpSpPr>
          <p:sp>
            <p:nvSpPr>
              <p:cNvPr id="19" name="Teardrop 18"/>
              <p:cNvSpPr/>
              <p:nvPr/>
            </p:nvSpPr>
            <p:spPr>
              <a:xfrm rot="2280000">
                <a:off x="1607094" y="4896294"/>
                <a:ext cx="783773" cy="754742"/>
              </a:xfrm>
              <a:prstGeom prst="teardrop">
                <a:avLst/>
              </a:prstGeom>
              <a:solidFill>
                <a:schemeClr val="bg2">
                  <a:lumMod val="50000"/>
                </a:schemeClr>
              </a:solidFill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94184" y="4959874"/>
                <a:ext cx="594000" cy="59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030203" y="2208602"/>
            <a:ext cx="1322654" cy="376166"/>
            <a:chOff x="6706935" y="1801799"/>
            <a:chExt cx="1763538" cy="501555"/>
          </a:xfrm>
        </p:grpSpPr>
        <p:sp>
          <p:nvSpPr>
            <p:cNvPr id="13" name="Freeform 12"/>
            <p:cNvSpPr/>
            <p:nvPr/>
          </p:nvSpPr>
          <p:spPr>
            <a:xfrm>
              <a:off x="6706935" y="2038250"/>
              <a:ext cx="1183959" cy="221433"/>
            </a:xfrm>
            <a:custGeom>
              <a:avLst/>
              <a:gdLst>
                <a:gd name="connsiteX0" fmla="*/ 0 w 2583543"/>
                <a:gd name="connsiteY0" fmla="*/ 978476 h 978476"/>
                <a:gd name="connsiteX1" fmla="*/ 885371 w 2583543"/>
                <a:gd name="connsiteY1" fmla="*/ 122133 h 978476"/>
                <a:gd name="connsiteX2" fmla="*/ 2583543 w 2583543"/>
                <a:gd name="connsiteY2" fmla="*/ 6019 h 978476"/>
                <a:gd name="connsiteX3" fmla="*/ 2583543 w 2583543"/>
                <a:gd name="connsiteY3" fmla="*/ 6019 h 97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3543" h="978476">
                  <a:moveTo>
                    <a:pt x="0" y="978476"/>
                  </a:moveTo>
                  <a:cubicBezTo>
                    <a:pt x="227390" y="631342"/>
                    <a:pt x="454781" y="284209"/>
                    <a:pt x="885371" y="122133"/>
                  </a:cubicBezTo>
                  <a:cubicBezTo>
                    <a:pt x="1315961" y="-39943"/>
                    <a:pt x="2583543" y="6019"/>
                    <a:pt x="2583543" y="6019"/>
                  </a:cubicBezTo>
                  <a:lnTo>
                    <a:pt x="2583543" y="6019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head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949628" y="1801799"/>
              <a:ext cx="520845" cy="501555"/>
              <a:chOff x="8924969" y="1075085"/>
              <a:chExt cx="783771" cy="754742"/>
            </a:xfrm>
          </p:grpSpPr>
          <p:sp>
            <p:nvSpPr>
              <p:cNvPr id="21" name="Teardrop 20"/>
              <p:cNvSpPr/>
              <p:nvPr/>
            </p:nvSpPr>
            <p:spPr>
              <a:xfrm rot="13490379">
                <a:off x="8924969" y="1075085"/>
                <a:ext cx="783771" cy="754742"/>
              </a:xfrm>
              <a:prstGeom prst="teardrop">
                <a:avLst/>
              </a:prstGeom>
              <a:solidFill>
                <a:schemeClr val="bg2">
                  <a:lumMod val="50000"/>
                </a:schemeClr>
              </a:solidFill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 rot="11338666">
                <a:off x="9012053" y="1138661"/>
                <a:ext cx="594000" cy="59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97008" y="4077609"/>
            <a:ext cx="928036" cy="376166"/>
            <a:chOff x="7196008" y="4293809"/>
            <a:chExt cx="1237381" cy="501554"/>
          </a:xfrm>
        </p:grpSpPr>
        <p:sp>
          <p:nvSpPr>
            <p:cNvPr id="16" name="Freeform 15"/>
            <p:cNvSpPr/>
            <p:nvPr/>
          </p:nvSpPr>
          <p:spPr>
            <a:xfrm rot="120000">
              <a:off x="7196008" y="4401596"/>
              <a:ext cx="670681" cy="149907"/>
            </a:xfrm>
            <a:custGeom>
              <a:avLst/>
              <a:gdLst>
                <a:gd name="connsiteX0" fmla="*/ 0 w 2148115"/>
                <a:gd name="connsiteY0" fmla="*/ 0 h 840099"/>
                <a:gd name="connsiteX1" fmla="*/ 696686 w 2148115"/>
                <a:gd name="connsiteY1" fmla="*/ 740228 h 840099"/>
                <a:gd name="connsiteX2" fmla="*/ 2148115 w 2148115"/>
                <a:gd name="connsiteY2" fmla="*/ 812800 h 84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8115" h="840099">
                  <a:moveTo>
                    <a:pt x="0" y="0"/>
                  </a:moveTo>
                  <a:cubicBezTo>
                    <a:pt x="169333" y="302380"/>
                    <a:pt x="338667" y="604761"/>
                    <a:pt x="696686" y="740228"/>
                  </a:cubicBezTo>
                  <a:cubicBezTo>
                    <a:pt x="1054705" y="875695"/>
                    <a:pt x="1601410" y="844247"/>
                    <a:pt x="2148115" y="812800"/>
                  </a:cubicBez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  <a:head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912546" y="4293809"/>
              <a:ext cx="520843" cy="501554"/>
              <a:chOff x="8898194" y="4796041"/>
              <a:chExt cx="783769" cy="754740"/>
            </a:xfrm>
          </p:grpSpPr>
          <p:sp>
            <p:nvSpPr>
              <p:cNvPr id="23" name="Teardrop 22"/>
              <p:cNvSpPr/>
              <p:nvPr/>
            </p:nvSpPr>
            <p:spPr>
              <a:xfrm rot="13291041">
                <a:off x="8898194" y="4796041"/>
                <a:ext cx="783769" cy="754740"/>
              </a:xfrm>
              <a:prstGeom prst="teardrop">
                <a:avLst/>
              </a:prstGeom>
              <a:solidFill>
                <a:schemeClr val="bg2">
                  <a:lumMod val="50000"/>
                </a:schemeClr>
              </a:solidFill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 rot="11139328">
                <a:off x="8985273" y="4879015"/>
                <a:ext cx="594001" cy="5939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642948" y="2249812"/>
            <a:ext cx="234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  <a:latin typeface="FontAwesome" pitchFamily="2" charset="0"/>
              </a:rPr>
              <a:t> </a:t>
            </a:r>
            <a:endParaRPr lang="id-ID" sz="135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0535" y="4111897"/>
            <a:ext cx="234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FontAwesome" pitchFamily="2" charset="0"/>
              </a:rPr>
              <a:t></a:t>
            </a:r>
            <a:endParaRPr lang="id-ID" sz="15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1637" y="2228040"/>
            <a:ext cx="234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FontAwesome" pitchFamily="2" charset="0"/>
              </a:rPr>
              <a:t></a:t>
            </a:r>
            <a:endParaRPr lang="id-ID" sz="15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7367" y="4112194"/>
            <a:ext cx="234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FontAwesome" pitchFamily="2" charset="0"/>
              </a:rPr>
              <a:t></a:t>
            </a:r>
            <a:endParaRPr lang="id-ID" sz="1500" dirty="0">
              <a:solidFill>
                <a:srgbClr val="FF0000"/>
              </a:solidFill>
              <a:latin typeface="FontAwesome" pitchFamily="2" charset="0"/>
            </a:endParaRPr>
          </a:p>
        </p:txBody>
      </p:sp>
      <p:sp>
        <p:nvSpPr>
          <p:cNvPr id="50" name="Content Placeholder 7"/>
          <p:cNvSpPr txBox="1">
            <a:spLocks/>
          </p:cNvSpPr>
          <p:nvPr/>
        </p:nvSpPr>
        <p:spPr>
          <a:xfrm>
            <a:off x="2730291" y="862926"/>
            <a:ext cx="391388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Potential Uses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55" name="Rectangle 54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57" name="Title 13"/>
          <p:cNvSpPr txBox="1">
            <a:spLocks/>
          </p:cNvSpPr>
          <p:nvPr/>
        </p:nvSpPr>
        <p:spPr>
          <a:xfrm>
            <a:off x="6381150" y="1992933"/>
            <a:ext cx="2197961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Hard assets</a:t>
            </a:r>
            <a:endParaRPr lang="id-ID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58" name="Title 13"/>
          <p:cNvSpPr txBox="1">
            <a:spLocks/>
          </p:cNvSpPr>
          <p:nvPr/>
        </p:nvSpPr>
        <p:spPr>
          <a:xfrm>
            <a:off x="6381148" y="3885642"/>
            <a:ext cx="2425397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Intangible assets</a:t>
            </a:r>
            <a:endParaRPr lang="id-ID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59" name="Title 13"/>
          <p:cNvSpPr txBox="1">
            <a:spLocks/>
          </p:cNvSpPr>
          <p:nvPr/>
        </p:nvSpPr>
        <p:spPr>
          <a:xfrm>
            <a:off x="99763" y="2016683"/>
            <a:ext cx="2461039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Asset registry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60" name="Title 13"/>
          <p:cNvSpPr txBox="1">
            <a:spLocks/>
          </p:cNvSpPr>
          <p:nvPr/>
        </p:nvSpPr>
        <p:spPr>
          <a:xfrm>
            <a:off x="440069" y="3910221"/>
            <a:ext cx="2119481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Inventory &amp; exchange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21" y="2940437"/>
            <a:ext cx="1054959" cy="105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9550" y="4068367"/>
            <a:ext cx="473777" cy="43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7942" y="2194252"/>
            <a:ext cx="547114" cy="42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2576" y="2170555"/>
            <a:ext cx="540847" cy="517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3455" y="4054365"/>
            <a:ext cx="583528" cy="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/>
        </p:nvSpPr>
        <p:spPr bwMode="auto">
          <a:xfrm>
            <a:off x="1582364" y="4849513"/>
            <a:ext cx="1969204" cy="871169"/>
          </a:xfrm>
          <a:custGeom>
            <a:avLst/>
            <a:gdLst>
              <a:gd name="T0" fmla="*/ 465 w 641"/>
              <a:gd name="T1" fmla="*/ 0 h 284"/>
              <a:gd name="T2" fmla="*/ 641 w 641"/>
              <a:gd name="T3" fmla="*/ 284 h 284"/>
              <a:gd name="T4" fmla="*/ 4 w 641"/>
              <a:gd name="T5" fmla="*/ 284 h 284"/>
              <a:gd name="T6" fmla="*/ 37 w 641"/>
              <a:gd name="T7" fmla="*/ 70 h 284"/>
              <a:gd name="T8" fmla="*/ 0 w 641"/>
              <a:gd name="T9" fmla="*/ 0 h 284"/>
              <a:gd name="T10" fmla="*/ 465 w 641"/>
              <a:gd name="T11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1" h="284">
                <a:moveTo>
                  <a:pt x="465" y="0"/>
                </a:moveTo>
                <a:cubicBezTo>
                  <a:pt x="511" y="135"/>
                  <a:pt x="613" y="217"/>
                  <a:pt x="641" y="284"/>
                </a:cubicBezTo>
                <a:cubicBezTo>
                  <a:pt x="4" y="284"/>
                  <a:pt x="4" y="284"/>
                  <a:pt x="4" y="284"/>
                </a:cubicBezTo>
                <a:cubicBezTo>
                  <a:pt x="23" y="214"/>
                  <a:pt x="63" y="151"/>
                  <a:pt x="37" y="70"/>
                </a:cubicBezTo>
                <a:cubicBezTo>
                  <a:pt x="28" y="40"/>
                  <a:pt x="15" y="17"/>
                  <a:pt x="0" y="0"/>
                </a:cubicBezTo>
                <a:lnTo>
                  <a:pt x="46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4"/>
          <p:cNvSpPr>
            <a:spLocks noChangeAspect="1"/>
          </p:cNvSpPr>
          <p:nvPr/>
        </p:nvSpPr>
        <p:spPr bwMode="auto">
          <a:xfrm>
            <a:off x="1007973" y="2008804"/>
            <a:ext cx="2307559" cy="1083775"/>
          </a:xfrm>
          <a:custGeom>
            <a:avLst/>
            <a:gdLst>
              <a:gd name="T0" fmla="*/ 0 w 751"/>
              <a:gd name="T1" fmla="*/ 353 h 353"/>
              <a:gd name="T2" fmla="*/ 57 w 751"/>
              <a:gd name="T3" fmla="*/ 201 h 353"/>
              <a:gd name="T4" fmla="*/ 680 w 751"/>
              <a:gd name="T5" fmla="*/ 150 h 353"/>
              <a:gd name="T6" fmla="*/ 751 w 751"/>
              <a:gd name="T7" fmla="*/ 353 h 353"/>
              <a:gd name="T8" fmla="*/ 0 w 751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738409" y="3088455"/>
            <a:ext cx="2578502" cy="881539"/>
          </a:xfrm>
          <a:custGeom>
            <a:avLst/>
            <a:gdLst>
              <a:gd name="T0" fmla="*/ 77 w 839"/>
              <a:gd name="T1" fmla="*/ 287 h 287"/>
              <a:gd name="T2" fmla="*/ 71 w 839"/>
              <a:gd name="T3" fmla="*/ 275 h 287"/>
              <a:gd name="T4" fmla="*/ 42 w 839"/>
              <a:gd name="T5" fmla="*/ 261 h 287"/>
              <a:gd name="T6" fmla="*/ 13 w 839"/>
              <a:gd name="T7" fmla="*/ 219 h 287"/>
              <a:gd name="T8" fmla="*/ 51 w 839"/>
              <a:gd name="T9" fmla="*/ 165 h 287"/>
              <a:gd name="T10" fmla="*/ 102 w 839"/>
              <a:gd name="T11" fmla="*/ 86 h 287"/>
              <a:gd name="T12" fmla="*/ 78 w 839"/>
              <a:gd name="T13" fmla="*/ 31 h 287"/>
              <a:gd name="T14" fmla="*/ 88 w 839"/>
              <a:gd name="T15" fmla="*/ 0 h 287"/>
              <a:gd name="T16" fmla="*/ 839 w 839"/>
              <a:gd name="T17" fmla="*/ 0 h 287"/>
              <a:gd name="T18" fmla="*/ 779 w 839"/>
              <a:gd name="T19" fmla="*/ 199 h 287"/>
              <a:gd name="T20" fmla="*/ 737 w 839"/>
              <a:gd name="T21" fmla="*/ 287 h 287"/>
              <a:gd name="T22" fmla="*/ 77 w 839"/>
              <a:gd name="T2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6"/>
          <p:cNvSpPr>
            <a:spLocks noChangeAspect="1"/>
          </p:cNvSpPr>
          <p:nvPr/>
        </p:nvSpPr>
        <p:spPr bwMode="auto">
          <a:xfrm>
            <a:off x="898219" y="3968548"/>
            <a:ext cx="2107916" cy="881539"/>
          </a:xfrm>
          <a:custGeom>
            <a:avLst/>
            <a:gdLst>
              <a:gd name="T0" fmla="*/ 666 w 686"/>
              <a:gd name="T1" fmla="*/ 99 h 287"/>
              <a:gd name="T2" fmla="*/ 686 w 686"/>
              <a:gd name="T3" fmla="*/ 287 h 287"/>
              <a:gd name="T4" fmla="*/ 221 w 686"/>
              <a:gd name="T5" fmla="*/ 287 h 287"/>
              <a:gd name="T6" fmla="*/ 53 w 686"/>
              <a:gd name="T7" fmla="*/ 222 h 287"/>
              <a:gd name="T8" fmla="*/ 15 w 686"/>
              <a:gd name="T9" fmla="*/ 184 h 287"/>
              <a:gd name="T10" fmla="*/ 25 w 686"/>
              <a:gd name="T11" fmla="*/ 130 h 287"/>
              <a:gd name="T12" fmla="*/ 15 w 686"/>
              <a:gd name="T13" fmla="*/ 94 h 287"/>
              <a:gd name="T14" fmla="*/ 20 w 686"/>
              <a:gd name="T15" fmla="*/ 75 h 287"/>
              <a:gd name="T16" fmla="*/ 8 w 686"/>
              <a:gd name="T17" fmla="*/ 64 h 287"/>
              <a:gd name="T18" fmla="*/ 14 w 686"/>
              <a:gd name="T19" fmla="*/ 35 h 287"/>
              <a:gd name="T20" fmla="*/ 25 w 686"/>
              <a:gd name="T21" fmla="*/ 0 h 287"/>
              <a:gd name="T22" fmla="*/ 685 w 686"/>
              <a:gd name="T23" fmla="*/ 0 h 287"/>
              <a:gd name="T24" fmla="*/ 666 w 686"/>
              <a:gd name="T25" fmla="*/ 9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16625" y="2452137"/>
            <a:ext cx="405000" cy="429493"/>
            <a:chOff x="2529179" y="2072082"/>
            <a:chExt cx="720000" cy="763541"/>
          </a:xfrm>
        </p:grpSpPr>
        <p:sp>
          <p:nvSpPr>
            <p:cNvPr id="19" name="TextBox 18"/>
            <p:cNvSpPr txBox="1"/>
            <p:nvPr/>
          </p:nvSpPr>
          <p:spPr>
            <a:xfrm>
              <a:off x="2713023" y="2072082"/>
              <a:ext cx="314398" cy="73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FontAwesome" pitchFamily="2" charset="0"/>
                </a:rPr>
                <a:t></a:t>
              </a:r>
              <a:endParaRPr lang="id-ID" sz="15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Oval 22"/>
            <p:cNvSpPr>
              <a:spLocks/>
            </p:cNvSpPr>
            <p:nvPr/>
          </p:nvSpPr>
          <p:spPr>
            <a:xfrm>
              <a:off x="2529179" y="2115623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02573" y="3324731"/>
            <a:ext cx="405000" cy="424701"/>
            <a:chOff x="2330860" y="3194135"/>
            <a:chExt cx="720000" cy="755024"/>
          </a:xfrm>
        </p:grpSpPr>
        <p:sp>
          <p:nvSpPr>
            <p:cNvPr id="21" name="TextBox 20"/>
            <p:cNvSpPr txBox="1"/>
            <p:nvPr/>
          </p:nvSpPr>
          <p:spPr>
            <a:xfrm>
              <a:off x="2553368" y="3194135"/>
              <a:ext cx="352393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FontAwesome" pitchFamily="2" charset="0"/>
                </a:rPr>
                <a:t></a:t>
              </a:r>
              <a:endParaRPr lang="id-ID" sz="21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4" name="Oval 23"/>
            <p:cNvSpPr>
              <a:spLocks/>
            </p:cNvSpPr>
            <p:nvPr/>
          </p:nvSpPr>
          <p:spPr>
            <a:xfrm>
              <a:off x="2330860" y="3229159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>
          <a:xfrm>
            <a:off x="1902636" y="4222242"/>
            <a:ext cx="391500" cy="421487"/>
            <a:chOff x="2522334" y="4401850"/>
            <a:chExt cx="720000" cy="758479"/>
          </a:xfrm>
        </p:grpSpPr>
        <p:sp>
          <p:nvSpPr>
            <p:cNvPr id="20" name="TextBox 19"/>
            <p:cNvSpPr txBox="1"/>
            <p:nvPr/>
          </p:nvSpPr>
          <p:spPr>
            <a:xfrm>
              <a:off x="2732070" y="4412627"/>
              <a:ext cx="352392" cy="74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FontAwesome" pitchFamily="2" charset="0"/>
                </a:rPr>
                <a:t></a:t>
              </a:r>
              <a:endParaRPr lang="id-ID" sz="21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5" name="Oval 24"/>
            <p:cNvSpPr>
              <a:spLocks/>
            </p:cNvSpPr>
            <p:nvPr/>
          </p:nvSpPr>
          <p:spPr>
            <a:xfrm>
              <a:off x="2522334" y="4401850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251923" y="5100161"/>
            <a:ext cx="391763" cy="415498"/>
            <a:chOff x="2900962" y="5555612"/>
            <a:chExt cx="720000" cy="763619"/>
          </a:xfrm>
        </p:grpSpPr>
        <p:sp>
          <p:nvSpPr>
            <p:cNvPr id="22" name="TextBox 21"/>
            <p:cNvSpPr txBox="1"/>
            <p:nvPr/>
          </p:nvSpPr>
          <p:spPr>
            <a:xfrm>
              <a:off x="3080779" y="5555612"/>
              <a:ext cx="320359" cy="76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  <a:latin typeface="FontAwesome" pitchFamily="2" charset="0"/>
                </a:rPr>
                <a:t></a:t>
              </a:r>
              <a:endParaRPr lang="id-ID" sz="21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Oval 25"/>
            <p:cNvSpPr>
              <a:spLocks/>
            </p:cNvSpPr>
            <p:nvPr/>
          </p:nvSpPr>
          <p:spPr>
            <a:xfrm>
              <a:off x="2900962" y="5579941"/>
              <a:ext cx="720000" cy="72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32" name="Oval 31"/>
          <p:cNvSpPr/>
          <p:nvPr/>
        </p:nvSpPr>
        <p:spPr>
          <a:xfrm>
            <a:off x="4494711" y="2841545"/>
            <a:ext cx="135000" cy="13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3" name="Oval 32"/>
          <p:cNvSpPr/>
          <p:nvPr/>
        </p:nvSpPr>
        <p:spPr>
          <a:xfrm>
            <a:off x="4494711" y="3366207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4" name="Oval 33"/>
          <p:cNvSpPr/>
          <p:nvPr/>
        </p:nvSpPr>
        <p:spPr>
          <a:xfrm>
            <a:off x="4494711" y="3867077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5" name="Oval 34"/>
          <p:cNvSpPr/>
          <p:nvPr/>
        </p:nvSpPr>
        <p:spPr>
          <a:xfrm>
            <a:off x="4494711" y="4360633"/>
            <a:ext cx="135000" cy="135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8" name="Content Placeholder 7"/>
          <p:cNvSpPr txBox="1">
            <a:spLocks/>
          </p:cNvSpPr>
          <p:nvPr/>
        </p:nvSpPr>
        <p:spPr>
          <a:xfrm>
            <a:off x="2730291" y="862926"/>
            <a:ext cx="391388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Potential uses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44" name="Rectangle 43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46" name="Title 13"/>
          <p:cNvSpPr txBox="1">
            <a:spLocks/>
          </p:cNvSpPr>
          <p:nvPr/>
        </p:nvSpPr>
        <p:spPr>
          <a:xfrm>
            <a:off x="4936331" y="3164017"/>
            <a:ext cx="2572509" cy="5635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Government</a:t>
            </a:r>
            <a:endParaRPr lang="id-ID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7" name="Title 13"/>
          <p:cNvSpPr txBox="1">
            <a:spLocks/>
          </p:cNvSpPr>
          <p:nvPr/>
        </p:nvSpPr>
        <p:spPr>
          <a:xfrm>
            <a:off x="4936333" y="4081130"/>
            <a:ext cx="2572511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Science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53" name="Title 13"/>
          <p:cNvSpPr txBox="1">
            <a:spLocks/>
          </p:cNvSpPr>
          <p:nvPr/>
        </p:nvSpPr>
        <p:spPr>
          <a:xfrm>
            <a:off x="6069474" y="2567225"/>
            <a:ext cx="2571482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endParaRPr lang="id-ID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54" name="Title 13"/>
          <p:cNvSpPr txBox="1">
            <a:spLocks/>
          </p:cNvSpPr>
          <p:nvPr/>
        </p:nvSpPr>
        <p:spPr>
          <a:xfrm>
            <a:off x="4936333" y="3596756"/>
            <a:ext cx="2543684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Health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0" name="Title 13"/>
          <p:cNvSpPr txBox="1">
            <a:spLocks/>
          </p:cNvSpPr>
          <p:nvPr/>
        </p:nvSpPr>
        <p:spPr>
          <a:xfrm>
            <a:off x="4909121" y="2614291"/>
            <a:ext cx="2572509" cy="5635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Judiciary</a:t>
            </a:r>
            <a:endParaRPr lang="id-ID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1" name="Title 13"/>
          <p:cNvSpPr txBox="1">
            <a:spLocks/>
          </p:cNvSpPr>
          <p:nvPr/>
        </p:nvSpPr>
        <p:spPr>
          <a:xfrm>
            <a:off x="6436825" y="4764499"/>
            <a:ext cx="2572511" cy="7323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&amp; …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824" y="2039326"/>
            <a:ext cx="3143972" cy="38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24" y="1020534"/>
            <a:ext cx="4811486" cy="4811486"/>
          </a:xfrm>
          <a:prstGeom prst="rect">
            <a:avLst/>
          </a:prstGeom>
        </p:spPr>
      </p:pic>
      <p:pic>
        <p:nvPicPr>
          <p:cNvPr id="1026" name="Picture 2" descr="https://upload.wikimedia.org/wikipedia/commons/thumb/9/9c/Flag_of_Denmark.svg/125px-Flag_of_Denma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5" y="1064308"/>
            <a:ext cx="892969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8" y="1171485"/>
            <a:ext cx="7357380" cy="45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8" y="1171485"/>
            <a:ext cx="7357380" cy="45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2" y="2458497"/>
            <a:ext cx="5031237" cy="14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8" y="1064079"/>
            <a:ext cx="8041319" cy="47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6"/>
          <p:cNvGrpSpPr>
            <a:grpSpLocks noChangeAspect="1"/>
          </p:cNvGrpSpPr>
          <p:nvPr/>
        </p:nvGrpSpPr>
        <p:grpSpPr bwMode="auto">
          <a:xfrm>
            <a:off x="5095531" y="2100238"/>
            <a:ext cx="2872595" cy="2217550"/>
            <a:chOff x="1098" y="382"/>
            <a:chExt cx="3591" cy="2447"/>
          </a:xfrm>
          <a:solidFill>
            <a:schemeClr val="accent3"/>
          </a:solidFill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3278" y="1267"/>
              <a:ext cx="139" cy="189"/>
            </a:xfrm>
            <a:custGeom>
              <a:avLst/>
              <a:gdLst>
                <a:gd name="T0" fmla="*/ 23 w 59"/>
                <a:gd name="T1" fmla="*/ 26 h 80"/>
                <a:gd name="T2" fmla="*/ 11 w 59"/>
                <a:gd name="T3" fmla="*/ 72 h 80"/>
                <a:gd name="T4" fmla="*/ 35 w 59"/>
                <a:gd name="T5" fmla="*/ 52 h 80"/>
                <a:gd name="T6" fmla="*/ 55 w 59"/>
                <a:gd name="T7" fmla="*/ 15 h 80"/>
                <a:gd name="T8" fmla="*/ 23 w 59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0">
                  <a:moveTo>
                    <a:pt x="23" y="26"/>
                  </a:moveTo>
                  <a:cubicBezTo>
                    <a:pt x="0" y="44"/>
                    <a:pt x="11" y="72"/>
                    <a:pt x="11" y="72"/>
                  </a:cubicBezTo>
                  <a:cubicBezTo>
                    <a:pt x="26" y="80"/>
                    <a:pt x="46" y="75"/>
                    <a:pt x="35" y="52"/>
                  </a:cubicBezTo>
                  <a:cubicBezTo>
                    <a:pt x="24" y="30"/>
                    <a:pt x="51" y="30"/>
                    <a:pt x="55" y="15"/>
                  </a:cubicBezTo>
                  <a:cubicBezTo>
                    <a:pt x="59" y="0"/>
                    <a:pt x="46" y="7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3351" y="1718"/>
              <a:ext cx="102" cy="206"/>
            </a:xfrm>
            <a:custGeom>
              <a:avLst/>
              <a:gdLst>
                <a:gd name="T0" fmla="*/ 15 w 43"/>
                <a:gd name="T1" fmla="*/ 72 h 87"/>
                <a:gd name="T2" fmla="*/ 36 w 43"/>
                <a:gd name="T3" fmla="*/ 55 h 87"/>
                <a:gd name="T4" fmla="*/ 13 w 43"/>
                <a:gd name="T5" fmla="*/ 3 h 87"/>
                <a:gd name="T6" fmla="*/ 16 w 43"/>
                <a:gd name="T7" fmla="*/ 27 h 87"/>
                <a:gd name="T8" fmla="*/ 15 w 43"/>
                <a:gd name="T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7">
                  <a:moveTo>
                    <a:pt x="15" y="72"/>
                  </a:moveTo>
                  <a:cubicBezTo>
                    <a:pt x="25" y="87"/>
                    <a:pt x="29" y="72"/>
                    <a:pt x="36" y="55"/>
                  </a:cubicBezTo>
                  <a:cubicBezTo>
                    <a:pt x="43" y="37"/>
                    <a:pt x="27" y="0"/>
                    <a:pt x="13" y="3"/>
                  </a:cubicBezTo>
                  <a:cubicBezTo>
                    <a:pt x="0" y="5"/>
                    <a:pt x="16" y="27"/>
                    <a:pt x="16" y="27"/>
                  </a:cubicBezTo>
                  <a:cubicBezTo>
                    <a:pt x="19" y="51"/>
                    <a:pt x="4" y="57"/>
                    <a:pt x="1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3682" y="1928"/>
              <a:ext cx="227" cy="366"/>
            </a:xfrm>
            <a:custGeom>
              <a:avLst/>
              <a:gdLst>
                <a:gd name="T0" fmla="*/ 75 w 96"/>
                <a:gd name="T1" fmla="*/ 4 h 155"/>
                <a:gd name="T2" fmla="*/ 45 w 96"/>
                <a:gd name="T3" fmla="*/ 62 h 155"/>
                <a:gd name="T4" fmla="*/ 7 w 96"/>
                <a:gd name="T5" fmla="*/ 115 h 155"/>
                <a:gd name="T6" fmla="*/ 27 w 96"/>
                <a:gd name="T7" fmla="*/ 111 h 155"/>
                <a:gd name="T8" fmla="*/ 55 w 96"/>
                <a:gd name="T9" fmla="*/ 87 h 155"/>
                <a:gd name="T10" fmla="*/ 76 w 96"/>
                <a:gd name="T11" fmla="*/ 19 h 155"/>
                <a:gd name="T12" fmla="*/ 75 w 96"/>
                <a:gd name="T13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55">
                  <a:moveTo>
                    <a:pt x="75" y="4"/>
                  </a:moveTo>
                  <a:cubicBezTo>
                    <a:pt x="75" y="4"/>
                    <a:pt x="44" y="36"/>
                    <a:pt x="45" y="62"/>
                  </a:cubicBezTo>
                  <a:cubicBezTo>
                    <a:pt x="47" y="87"/>
                    <a:pt x="13" y="75"/>
                    <a:pt x="7" y="115"/>
                  </a:cubicBezTo>
                  <a:cubicBezTo>
                    <a:pt x="0" y="155"/>
                    <a:pt x="20" y="115"/>
                    <a:pt x="27" y="111"/>
                  </a:cubicBezTo>
                  <a:cubicBezTo>
                    <a:pt x="33" y="107"/>
                    <a:pt x="45" y="96"/>
                    <a:pt x="55" y="87"/>
                  </a:cubicBezTo>
                  <a:cubicBezTo>
                    <a:pt x="64" y="78"/>
                    <a:pt x="56" y="38"/>
                    <a:pt x="76" y="19"/>
                  </a:cubicBezTo>
                  <a:cubicBezTo>
                    <a:pt x="96" y="0"/>
                    <a:pt x="80" y="6"/>
                    <a:pt x="7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202" y="1293"/>
              <a:ext cx="85" cy="264"/>
            </a:xfrm>
            <a:custGeom>
              <a:avLst/>
              <a:gdLst>
                <a:gd name="T0" fmla="*/ 17 w 36"/>
                <a:gd name="T1" fmla="*/ 112 h 112"/>
                <a:gd name="T2" fmla="*/ 24 w 36"/>
                <a:gd name="T3" fmla="*/ 21 h 112"/>
                <a:gd name="T4" fmla="*/ 15 w 36"/>
                <a:gd name="T5" fmla="*/ 23 h 112"/>
                <a:gd name="T6" fmla="*/ 17 w 36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12">
                  <a:moveTo>
                    <a:pt x="17" y="112"/>
                  </a:moveTo>
                  <a:cubicBezTo>
                    <a:pt x="35" y="112"/>
                    <a:pt x="36" y="43"/>
                    <a:pt x="24" y="21"/>
                  </a:cubicBezTo>
                  <a:cubicBezTo>
                    <a:pt x="12" y="0"/>
                    <a:pt x="15" y="23"/>
                    <a:pt x="15" y="23"/>
                  </a:cubicBezTo>
                  <a:cubicBezTo>
                    <a:pt x="15" y="23"/>
                    <a:pt x="0" y="112"/>
                    <a:pt x="1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54" y="2013"/>
              <a:ext cx="148" cy="218"/>
            </a:xfrm>
            <a:custGeom>
              <a:avLst/>
              <a:gdLst>
                <a:gd name="T0" fmla="*/ 44 w 63"/>
                <a:gd name="T1" fmla="*/ 88 h 92"/>
                <a:gd name="T2" fmla="*/ 32 w 63"/>
                <a:gd name="T3" fmla="*/ 46 h 92"/>
                <a:gd name="T4" fmla="*/ 16 w 63"/>
                <a:gd name="T5" fmla="*/ 2 h 92"/>
                <a:gd name="T6" fmla="*/ 11 w 63"/>
                <a:gd name="T7" fmla="*/ 43 h 92"/>
                <a:gd name="T8" fmla="*/ 44 w 63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2">
                  <a:moveTo>
                    <a:pt x="44" y="88"/>
                  </a:moveTo>
                  <a:cubicBezTo>
                    <a:pt x="63" y="92"/>
                    <a:pt x="39" y="63"/>
                    <a:pt x="32" y="46"/>
                  </a:cubicBezTo>
                  <a:cubicBezTo>
                    <a:pt x="25" y="28"/>
                    <a:pt x="32" y="0"/>
                    <a:pt x="16" y="2"/>
                  </a:cubicBezTo>
                  <a:cubicBezTo>
                    <a:pt x="0" y="3"/>
                    <a:pt x="11" y="43"/>
                    <a:pt x="11" y="43"/>
                  </a:cubicBezTo>
                  <a:cubicBezTo>
                    <a:pt x="11" y="58"/>
                    <a:pt x="25" y="84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098" y="382"/>
              <a:ext cx="3591" cy="2447"/>
            </a:xfrm>
            <a:custGeom>
              <a:avLst/>
              <a:gdLst>
                <a:gd name="T0" fmla="*/ 854 w 1520"/>
                <a:gd name="T1" fmla="*/ 28 h 1036"/>
                <a:gd name="T2" fmla="*/ 138 w 1520"/>
                <a:gd name="T3" fmla="*/ 342 h 1036"/>
                <a:gd name="T4" fmla="*/ 428 w 1520"/>
                <a:gd name="T5" fmla="*/ 980 h 1036"/>
                <a:gd name="T6" fmla="*/ 1364 w 1520"/>
                <a:gd name="T7" fmla="*/ 818 h 1036"/>
                <a:gd name="T8" fmla="*/ 1145 w 1520"/>
                <a:gd name="T9" fmla="*/ 152 h 1036"/>
                <a:gd name="T10" fmla="*/ 958 w 1520"/>
                <a:gd name="T11" fmla="*/ 314 h 1036"/>
                <a:gd name="T12" fmla="*/ 751 w 1520"/>
                <a:gd name="T13" fmla="*/ 329 h 1036"/>
                <a:gd name="T14" fmla="*/ 869 w 1520"/>
                <a:gd name="T15" fmla="*/ 128 h 1036"/>
                <a:gd name="T16" fmla="*/ 778 w 1520"/>
                <a:gd name="T17" fmla="*/ 178 h 1036"/>
                <a:gd name="T18" fmla="*/ 751 w 1520"/>
                <a:gd name="T19" fmla="*/ 386 h 1036"/>
                <a:gd name="T20" fmla="*/ 547 w 1520"/>
                <a:gd name="T21" fmla="*/ 309 h 1036"/>
                <a:gd name="T22" fmla="*/ 603 w 1520"/>
                <a:gd name="T23" fmla="*/ 145 h 1036"/>
                <a:gd name="T24" fmla="*/ 687 w 1520"/>
                <a:gd name="T25" fmla="*/ 521 h 1036"/>
                <a:gd name="T26" fmla="*/ 206 w 1520"/>
                <a:gd name="T27" fmla="*/ 510 h 1036"/>
                <a:gd name="T28" fmla="*/ 427 w 1520"/>
                <a:gd name="T29" fmla="*/ 612 h 1036"/>
                <a:gd name="T30" fmla="*/ 366 w 1520"/>
                <a:gd name="T31" fmla="*/ 508 h 1036"/>
                <a:gd name="T32" fmla="*/ 269 w 1520"/>
                <a:gd name="T33" fmla="*/ 418 h 1036"/>
                <a:gd name="T34" fmla="*/ 333 w 1520"/>
                <a:gd name="T35" fmla="*/ 390 h 1036"/>
                <a:gd name="T36" fmla="*/ 462 w 1520"/>
                <a:gd name="T37" fmla="*/ 530 h 1036"/>
                <a:gd name="T38" fmla="*/ 373 w 1520"/>
                <a:gd name="T39" fmla="*/ 229 h 1036"/>
                <a:gd name="T40" fmla="*/ 571 w 1520"/>
                <a:gd name="T41" fmla="*/ 629 h 1036"/>
                <a:gd name="T42" fmla="*/ 675 w 1520"/>
                <a:gd name="T43" fmla="*/ 78 h 1036"/>
                <a:gd name="T44" fmla="*/ 459 w 1520"/>
                <a:gd name="T45" fmla="*/ 209 h 1036"/>
                <a:gd name="T46" fmla="*/ 462 w 1520"/>
                <a:gd name="T47" fmla="*/ 125 h 1036"/>
                <a:gd name="T48" fmla="*/ 149 w 1520"/>
                <a:gd name="T49" fmla="*/ 401 h 1036"/>
                <a:gd name="T50" fmla="*/ 86 w 1520"/>
                <a:gd name="T51" fmla="*/ 488 h 1036"/>
                <a:gd name="T52" fmla="*/ 131 w 1520"/>
                <a:gd name="T53" fmla="*/ 493 h 1036"/>
                <a:gd name="T54" fmla="*/ 189 w 1520"/>
                <a:gd name="T55" fmla="*/ 593 h 1036"/>
                <a:gd name="T56" fmla="*/ 123 w 1520"/>
                <a:gd name="T57" fmla="*/ 784 h 1036"/>
                <a:gd name="T58" fmla="*/ 349 w 1520"/>
                <a:gd name="T59" fmla="*/ 874 h 1036"/>
                <a:gd name="T60" fmla="*/ 422 w 1520"/>
                <a:gd name="T61" fmla="*/ 682 h 1036"/>
                <a:gd name="T62" fmla="*/ 290 w 1520"/>
                <a:gd name="T63" fmla="*/ 801 h 1036"/>
                <a:gd name="T64" fmla="*/ 816 w 1520"/>
                <a:gd name="T65" fmla="*/ 854 h 1036"/>
                <a:gd name="T66" fmla="*/ 845 w 1520"/>
                <a:gd name="T67" fmla="*/ 915 h 1036"/>
                <a:gd name="T68" fmla="*/ 701 w 1520"/>
                <a:gd name="T69" fmla="*/ 949 h 1036"/>
                <a:gd name="T70" fmla="*/ 585 w 1520"/>
                <a:gd name="T71" fmla="*/ 686 h 1036"/>
                <a:gd name="T72" fmla="*/ 911 w 1520"/>
                <a:gd name="T73" fmla="*/ 661 h 1036"/>
                <a:gd name="T74" fmla="*/ 992 w 1520"/>
                <a:gd name="T75" fmla="*/ 513 h 1036"/>
                <a:gd name="T76" fmla="*/ 1033 w 1520"/>
                <a:gd name="T77" fmla="*/ 257 h 1036"/>
                <a:gd name="T78" fmla="*/ 864 w 1520"/>
                <a:gd name="T79" fmla="*/ 436 h 1036"/>
                <a:gd name="T80" fmla="*/ 1067 w 1520"/>
                <a:gd name="T81" fmla="*/ 218 h 1036"/>
                <a:gd name="T82" fmla="*/ 1199 w 1520"/>
                <a:gd name="T83" fmla="*/ 206 h 1036"/>
                <a:gd name="T84" fmla="*/ 1144 w 1520"/>
                <a:gd name="T85" fmla="*/ 457 h 1036"/>
                <a:gd name="T86" fmla="*/ 1228 w 1520"/>
                <a:gd name="T87" fmla="*/ 279 h 1036"/>
                <a:gd name="T88" fmla="*/ 1364 w 1520"/>
                <a:gd name="T89" fmla="*/ 436 h 1036"/>
                <a:gd name="T90" fmla="*/ 1190 w 1520"/>
                <a:gd name="T91" fmla="*/ 594 h 1036"/>
                <a:gd name="T92" fmla="*/ 1034 w 1520"/>
                <a:gd name="T93" fmla="*/ 503 h 1036"/>
                <a:gd name="T94" fmla="*/ 823 w 1520"/>
                <a:gd name="T95" fmla="*/ 662 h 1036"/>
                <a:gd name="T96" fmla="*/ 624 w 1520"/>
                <a:gd name="T97" fmla="*/ 789 h 1036"/>
                <a:gd name="T98" fmla="*/ 598 w 1520"/>
                <a:gd name="T99" fmla="*/ 826 h 1036"/>
                <a:gd name="T100" fmla="*/ 1001 w 1520"/>
                <a:gd name="T101" fmla="*/ 908 h 1036"/>
                <a:gd name="T102" fmla="*/ 1087 w 1520"/>
                <a:gd name="T103" fmla="*/ 727 h 1036"/>
                <a:gd name="T104" fmla="*/ 1182 w 1520"/>
                <a:gd name="T105" fmla="*/ 831 h 1036"/>
                <a:gd name="T106" fmla="*/ 1218 w 1520"/>
                <a:gd name="T107" fmla="*/ 680 h 1036"/>
                <a:gd name="T108" fmla="*/ 1335 w 1520"/>
                <a:gd name="T109" fmla="*/ 630 h 1036"/>
                <a:gd name="T110" fmla="*/ 1277 w 1520"/>
                <a:gd name="T111" fmla="*/ 557 h 1036"/>
                <a:gd name="T112" fmla="*/ 1397 w 1520"/>
                <a:gd name="T113" fmla="*/ 573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0" h="1036">
                  <a:moveTo>
                    <a:pt x="1466" y="492"/>
                  </a:moveTo>
                  <a:cubicBezTo>
                    <a:pt x="1440" y="372"/>
                    <a:pt x="1384" y="352"/>
                    <a:pt x="1384" y="352"/>
                  </a:cubicBezTo>
                  <a:cubicBezTo>
                    <a:pt x="1330" y="248"/>
                    <a:pt x="1290" y="236"/>
                    <a:pt x="1262" y="198"/>
                  </a:cubicBezTo>
                  <a:cubicBezTo>
                    <a:pt x="1234" y="160"/>
                    <a:pt x="1200" y="118"/>
                    <a:pt x="1156" y="112"/>
                  </a:cubicBezTo>
                  <a:cubicBezTo>
                    <a:pt x="1112" y="106"/>
                    <a:pt x="1104" y="78"/>
                    <a:pt x="1068" y="62"/>
                  </a:cubicBezTo>
                  <a:cubicBezTo>
                    <a:pt x="1032" y="46"/>
                    <a:pt x="966" y="38"/>
                    <a:pt x="966" y="38"/>
                  </a:cubicBezTo>
                  <a:cubicBezTo>
                    <a:pt x="914" y="0"/>
                    <a:pt x="854" y="28"/>
                    <a:pt x="854" y="28"/>
                  </a:cubicBezTo>
                  <a:cubicBezTo>
                    <a:pt x="746" y="8"/>
                    <a:pt x="744" y="50"/>
                    <a:pt x="714" y="54"/>
                  </a:cubicBezTo>
                  <a:cubicBezTo>
                    <a:pt x="684" y="58"/>
                    <a:pt x="664" y="26"/>
                    <a:pt x="618" y="38"/>
                  </a:cubicBezTo>
                  <a:cubicBezTo>
                    <a:pt x="572" y="50"/>
                    <a:pt x="520" y="86"/>
                    <a:pt x="520" y="86"/>
                  </a:cubicBezTo>
                  <a:cubicBezTo>
                    <a:pt x="416" y="84"/>
                    <a:pt x="446" y="132"/>
                    <a:pt x="410" y="132"/>
                  </a:cubicBezTo>
                  <a:cubicBezTo>
                    <a:pt x="374" y="132"/>
                    <a:pt x="294" y="156"/>
                    <a:pt x="276" y="194"/>
                  </a:cubicBezTo>
                  <a:cubicBezTo>
                    <a:pt x="258" y="232"/>
                    <a:pt x="236" y="212"/>
                    <a:pt x="192" y="260"/>
                  </a:cubicBezTo>
                  <a:cubicBezTo>
                    <a:pt x="148" y="308"/>
                    <a:pt x="138" y="342"/>
                    <a:pt x="138" y="342"/>
                  </a:cubicBezTo>
                  <a:cubicBezTo>
                    <a:pt x="130" y="372"/>
                    <a:pt x="108" y="384"/>
                    <a:pt x="108" y="384"/>
                  </a:cubicBezTo>
                  <a:cubicBezTo>
                    <a:pt x="44" y="458"/>
                    <a:pt x="48" y="536"/>
                    <a:pt x="48" y="536"/>
                  </a:cubicBezTo>
                  <a:cubicBezTo>
                    <a:pt x="0" y="586"/>
                    <a:pt x="24" y="644"/>
                    <a:pt x="24" y="644"/>
                  </a:cubicBezTo>
                  <a:cubicBezTo>
                    <a:pt x="54" y="690"/>
                    <a:pt x="52" y="738"/>
                    <a:pt x="52" y="738"/>
                  </a:cubicBezTo>
                  <a:cubicBezTo>
                    <a:pt x="104" y="894"/>
                    <a:pt x="272" y="890"/>
                    <a:pt x="300" y="900"/>
                  </a:cubicBezTo>
                  <a:cubicBezTo>
                    <a:pt x="328" y="910"/>
                    <a:pt x="374" y="910"/>
                    <a:pt x="374" y="910"/>
                  </a:cubicBezTo>
                  <a:cubicBezTo>
                    <a:pt x="390" y="946"/>
                    <a:pt x="428" y="980"/>
                    <a:pt x="428" y="980"/>
                  </a:cubicBezTo>
                  <a:cubicBezTo>
                    <a:pt x="462" y="980"/>
                    <a:pt x="604" y="1036"/>
                    <a:pt x="646" y="1036"/>
                  </a:cubicBezTo>
                  <a:cubicBezTo>
                    <a:pt x="688" y="1036"/>
                    <a:pt x="748" y="1012"/>
                    <a:pt x="748" y="1012"/>
                  </a:cubicBezTo>
                  <a:cubicBezTo>
                    <a:pt x="902" y="1020"/>
                    <a:pt x="966" y="952"/>
                    <a:pt x="966" y="952"/>
                  </a:cubicBezTo>
                  <a:cubicBezTo>
                    <a:pt x="1060" y="964"/>
                    <a:pt x="1042" y="928"/>
                    <a:pt x="1076" y="928"/>
                  </a:cubicBezTo>
                  <a:cubicBezTo>
                    <a:pt x="1110" y="928"/>
                    <a:pt x="1164" y="914"/>
                    <a:pt x="1182" y="890"/>
                  </a:cubicBezTo>
                  <a:cubicBezTo>
                    <a:pt x="1200" y="866"/>
                    <a:pt x="1224" y="864"/>
                    <a:pt x="1254" y="844"/>
                  </a:cubicBezTo>
                  <a:cubicBezTo>
                    <a:pt x="1284" y="824"/>
                    <a:pt x="1320" y="798"/>
                    <a:pt x="1364" y="818"/>
                  </a:cubicBezTo>
                  <a:cubicBezTo>
                    <a:pt x="1408" y="838"/>
                    <a:pt x="1430" y="820"/>
                    <a:pt x="1430" y="820"/>
                  </a:cubicBezTo>
                  <a:cubicBezTo>
                    <a:pt x="1520" y="718"/>
                    <a:pt x="1492" y="612"/>
                    <a:pt x="1466" y="492"/>
                  </a:cubicBezTo>
                  <a:close/>
                  <a:moveTo>
                    <a:pt x="977" y="94"/>
                  </a:moveTo>
                  <a:cubicBezTo>
                    <a:pt x="977" y="94"/>
                    <a:pt x="958" y="70"/>
                    <a:pt x="1006" y="81"/>
                  </a:cubicBezTo>
                  <a:cubicBezTo>
                    <a:pt x="1054" y="92"/>
                    <a:pt x="1071" y="104"/>
                    <a:pt x="1102" y="125"/>
                  </a:cubicBezTo>
                  <a:cubicBezTo>
                    <a:pt x="1133" y="146"/>
                    <a:pt x="1150" y="140"/>
                    <a:pt x="1157" y="140"/>
                  </a:cubicBezTo>
                  <a:cubicBezTo>
                    <a:pt x="1163" y="140"/>
                    <a:pt x="1161" y="150"/>
                    <a:pt x="1145" y="152"/>
                  </a:cubicBezTo>
                  <a:cubicBezTo>
                    <a:pt x="1129" y="153"/>
                    <a:pt x="1109" y="158"/>
                    <a:pt x="1073" y="130"/>
                  </a:cubicBezTo>
                  <a:cubicBezTo>
                    <a:pt x="1037" y="102"/>
                    <a:pt x="1015" y="120"/>
                    <a:pt x="1009" y="136"/>
                  </a:cubicBezTo>
                  <a:cubicBezTo>
                    <a:pt x="1002" y="152"/>
                    <a:pt x="1010" y="182"/>
                    <a:pt x="991" y="182"/>
                  </a:cubicBezTo>
                  <a:cubicBezTo>
                    <a:pt x="973" y="182"/>
                    <a:pt x="963" y="177"/>
                    <a:pt x="979" y="154"/>
                  </a:cubicBezTo>
                  <a:cubicBezTo>
                    <a:pt x="979" y="154"/>
                    <a:pt x="989" y="122"/>
                    <a:pt x="977" y="94"/>
                  </a:cubicBezTo>
                  <a:close/>
                  <a:moveTo>
                    <a:pt x="971" y="290"/>
                  </a:moveTo>
                  <a:cubicBezTo>
                    <a:pt x="982" y="298"/>
                    <a:pt x="958" y="314"/>
                    <a:pt x="958" y="314"/>
                  </a:cubicBezTo>
                  <a:cubicBezTo>
                    <a:pt x="941" y="317"/>
                    <a:pt x="934" y="318"/>
                    <a:pt x="909" y="342"/>
                  </a:cubicBezTo>
                  <a:cubicBezTo>
                    <a:pt x="883" y="366"/>
                    <a:pt x="855" y="354"/>
                    <a:pt x="843" y="336"/>
                  </a:cubicBezTo>
                  <a:cubicBezTo>
                    <a:pt x="831" y="317"/>
                    <a:pt x="823" y="320"/>
                    <a:pt x="823" y="320"/>
                  </a:cubicBezTo>
                  <a:cubicBezTo>
                    <a:pt x="810" y="328"/>
                    <a:pt x="833" y="349"/>
                    <a:pt x="833" y="349"/>
                  </a:cubicBezTo>
                  <a:cubicBezTo>
                    <a:pt x="842" y="356"/>
                    <a:pt x="857" y="358"/>
                    <a:pt x="857" y="398"/>
                  </a:cubicBezTo>
                  <a:cubicBezTo>
                    <a:pt x="857" y="438"/>
                    <a:pt x="795" y="482"/>
                    <a:pt x="787" y="428"/>
                  </a:cubicBezTo>
                  <a:cubicBezTo>
                    <a:pt x="779" y="373"/>
                    <a:pt x="757" y="373"/>
                    <a:pt x="751" y="329"/>
                  </a:cubicBezTo>
                  <a:cubicBezTo>
                    <a:pt x="746" y="285"/>
                    <a:pt x="787" y="200"/>
                    <a:pt x="843" y="181"/>
                  </a:cubicBezTo>
                  <a:cubicBezTo>
                    <a:pt x="899" y="162"/>
                    <a:pt x="979" y="189"/>
                    <a:pt x="963" y="208"/>
                  </a:cubicBezTo>
                  <a:cubicBezTo>
                    <a:pt x="947" y="226"/>
                    <a:pt x="961" y="282"/>
                    <a:pt x="971" y="290"/>
                  </a:cubicBezTo>
                  <a:close/>
                  <a:moveTo>
                    <a:pt x="711" y="110"/>
                  </a:moveTo>
                  <a:cubicBezTo>
                    <a:pt x="735" y="96"/>
                    <a:pt x="750" y="44"/>
                    <a:pt x="837" y="61"/>
                  </a:cubicBezTo>
                  <a:cubicBezTo>
                    <a:pt x="837" y="61"/>
                    <a:pt x="871" y="69"/>
                    <a:pt x="862" y="101"/>
                  </a:cubicBezTo>
                  <a:cubicBezTo>
                    <a:pt x="862" y="101"/>
                    <a:pt x="846" y="128"/>
                    <a:pt x="869" y="128"/>
                  </a:cubicBezTo>
                  <a:cubicBezTo>
                    <a:pt x="891" y="128"/>
                    <a:pt x="910" y="98"/>
                    <a:pt x="890" y="73"/>
                  </a:cubicBezTo>
                  <a:cubicBezTo>
                    <a:pt x="890" y="73"/>
                    <a:pt x="875" y="53"/>
                    <a:pt x="906" y="54"/>
                  </a:cubicBezTo>
                  <a:cubicBezTo>
                    <a:pt x="937" y="56"/>
                    <a:pt x="961" y="85"/>
                    <a:pt x="961" y="128"/>
                  </a:cubicBezTo>
                  <a:cubicBezTo>
                    <a:pt x="961" y="128"/>
                    <a:pt x="971" y="166"/>
                    <a:pt x="926" y="148"/>
                  </a:cubicBezTo>
                  <a:cubicBezTo>
                    <a:pt x="926" y="148"/>
                    <a:pt x="877" y="132"/>
                    <a:pt x="847" y="150"/>
                  </a:cubicBezTo>
                  <a:cubicBezTo>
                    <a:pt x="818" y="169"/>
                    <a:pt x="797" y="169"/>
                    <a:pt x="771" y="162"/>
                  </a:cubicBezTo>
                  <a:cubicBezTo>
                    <a:pt x="771" y="162"/>
                    <a:pt x="759" y="174"/>
                    <a:pt x="778" y="178"/>
                  </a:cubicBezTo>
                  <a:cubicBezTo>
                    <a:pt x="778" y="178"/>
                    <a:pt x="809" y="192"/>
                    <a:pt x="791" y="196"/>
                  </a:cubicBezTo>
                  <a:cubicBezTo>
                    <a:pt x="774" y="200"/>
                    <a:pt x="750" y="205"/>
                    <a:pt x="758" y="250"/>
                  </a:cubicBezTo>
                  <a:cubicBezTo>
                    <a:pt x="758" y="250"/>
                    <a:pt x="742" y="266"/>
                    <a:pt x="729" y="234"/>
                  </a:cubicBezTo>
                  <a:cubicBezTo>
                    <a:pt x="729" y="234"/>
                    <a:pt x="727" y="216"/>
                    <a:pt x="719" y="209"/>
                  </a:cubicBezTo>
                  <a:cubicBezTo>
                    <a:pt x="711" y="202"/>
                    <a:pt x="701" y="217"/>
                    <a:pt x="711" y="241"/>
                  </a:cubicBezTo>
                  <a:cubicBezTo>
                    <a:pt x="722" y="265"/>
                    <a:pt x="731" y="268"/>
                    <a:pt x="730" y="294"/>
                  </a:cubicBezTo>
                  <a:cubicBezTo>
                    <a:pt x="729" y="321"/>
                    <a:pt x="734" y="358"/>
                    <a:pt x="751" y="386"/>
                  </a:cubicBezTo>
                  <a:cubicBezTo>
                    <a:pt x="769" y="414"/>
                    <a:pt x="761" y="432"/>
                    <a:pt x="767" y="442"/>
                  </a:cubicBezTo>
                  <a:cubicBezTo>
                    <a:pt x="774" y="453"/>
                    <a:pt x="814" y="478"/>
                    <a:pt x="806" y="510"/>
                  </a:cubicBezTo>
                  <a:cubicBezTo>
                    <a:pt x="798" y="542"/>
                    <a:pt x="783" y="573"/>
                    <a:pt x="742" y="573"/>
                  </a:cubicBezTo>
                  <a:cubicBezTo>
                    <a:pt x="701" y="573"/>
                    <a:pt x="687" y="594"/>
                    <a:pt x="661" y="601"/>
                  </a:cubicBezTo>
                  <a:cubicBezTo>
                    <a:pt x="634" y="608"/>
                    <a:pt x="567" y="590"/>
                    <a:pt x="569" y="474"/>
                  </a:cubicBezTo>
                  <a:cubicBezTo>
                    <a:pt x="569" y="474"/>
                    <a:pt x="571" y="430"/>
                    <a:pt x="537" y="362"/>
                  </a:cubicBezTo>
                  <a:cubicBezTo>
                    <a:pt x="537" y="362"/>
                    <a:pt x="531" y="318"/>
                    <a:pt x="547" y="309"/>
                  </a:cubicBezTo>
                  <a:cubicBezTo>
                    <a:pt x="547" y="309"/>
                    <a:pt x="555" y="265"/>
                    <a:pt x="530" y="261"/>
                  </a:cubicBezTo>
                  <a:cubicBezTo>
                    <a:pt x="530" y="261"/>
                    <a:pt x="521" y="272"/>
                    <a:pt x="527" y="281"/>
                  </a:cubicBezTo>
                  <a:cubicBezTo>
                    <a:pt x="534" y="290"/>
                    <a:pt x="531" y="302"/>
                    <a:pt x="522" y="310"/>
                  </a:cubicBezTo>
                  <a:cubicBezTo>
                    <a:pt x="513" y="318"/>
                    <a:pt x="519" y="341"/>
                    <a:pt x="514" y="341"/>
                  </a:cubicBezTo>
                  <a:cubicBezTo>
                    <a:pt x="514" y="341"/>
                    <a:pt x="491" y="345"/>
                    <a:pt x="506" y="292"/>
                  </a:cubicBezTo>
                  <a:cubicBezTo>
                    <a:pt x="506" y="292"/>
                    <a:pt x="498" y="241"/>
                    <a:pt x="523" y="230"/>
                  </a:cubicBezTo>
                  <a:cubicBezTo>
                    <a:pt x="549" y="220"/>
                    <a:pt x="575" y="204"/>
                    <a:pt x="603" y="145"/>
                  </a:cubicBezTo>
                  <a:cubicBezTo>
                    <a:pt x="603" y="145"/>
                    <a:pt x="653" y="100"/>
                    <a:pt x="673" y="140"/>
                  </a:cubicBezTo>
                  <a:cubicBezTo>
                    <a:pt x="673" y="140"/>
                    <a:pt x="683" y="162"/>
                    <a:pt x="661" y="196"/>
                  </a:cubicBezTo>
                  <a:cubicBezTo>
                    <a:pt x="638" y="229"/>
                    <a:pt x="641" y="236"/>
                    <a:pt x="642" y="257"/>
                  </a:cubicBezTo>
                  <a:cubicBezTo>
                    <a:pt x="642" y="257"/>
                    <a:pt x="605" y="289"/>
                    <a:pt x="603" y="306"/>
                  </a:cubicBezTo>
                  <a:cubicBezTo>
                    <a:pt x="602" y="324"/>
                    <a:pt x="602" y="361"/>
                    <a:pt x="621" y="378"/>
                  </a:cubicBezTo>
                  <a:cubicBezTo>
                    <a:pt x="621" y="378"/>
                    <a:pt x="623" y="445"/>
                    <a:pt x="639" y="476"/>
                  </a:cubicBezTo>
                  <a:cubicBezTo>
                    <a:pt x="655" y="506"/>
                    <a:pt x="661" y="522"/>
                    <a:pt x="687" y="521"/>
                  </a:cubicBezTo>
                  <a:cubicBezTo>
                    <a:pt x="687" y="521"/>
                    <a:pt x="697" y="516"/>
                    <a:pt x="666" y="493"/>
                  </a:cubicBezTo>
                  <a:cubicBezTo>
                    <a:pt x="666" y="493"/>
                    <a:pt x="647" y="484"/>
                    <a:pt x="641" y="378"/>
                  </a:cubicBezTo>
                  <a:cubicBezTo>
                    <a:pt x="641" y="378"/>
                    <a:pt x="602" y="328"/>
                    <a:pt x="650" y="286"/>
                  </a:cubicBezTo>
                  <a:cubicBezTo>
                    <a:pt x="650" y="286"/>
                    <a:pt x="675" y="261"/>
                    <a:pt x="673" y="234"/>
                  </a:cubicBezTo>
                  <a:cubicBezTo>
                    <a:pt x="673" y="234"/>
                    <a:pt x="677" y="204"/>
                    <a:pt x="697" y="193"/>
                  </a:cubicBezTo>
                  <a:cubicBezTo>
                    <a:pt x="697" y="193"/>
                    <a:pt x="687" y="125"/>
                    <a:pt x="711" y="110"/>
                  </a:cubicBezTo>
                  <a:close/>
                  <a:moveTo>
                    <a:pt x="206" y="510"/>
                  </a:moveTo>
                  <a:cubicBezTo>
                    <a:pt x="206" y="510"/>
                    <a:pt x="170" y="564"/>
                    <a:pt x="165" y="516"/>
                  </a:cubicBezTo>
                  <a:cubicBezTo>
                    <a:pt x="165" y="516"/>
                    <a:pt x="205" y="457"/>
                    <a:pt x="234" y="457"/>
                  </a:cubicBezTo>
                  <a:cubicBezTo>
                    <a:pt x="263" y="457"/>
                    <a:pt x="295" y="510"/>
                    <a:pt x="279" y="566"/>
                  </a:cubicBezTo>
                  <a:cubicBezTo>
                    <a:pt x="279" y="566"/>
                    <a:pt x="267" y="604"/>
                    <a:pt x="295" y="564"/>
                  </a:cubicBezTo>
                  <a:cubicBezTo>
                    <a:pt x="295" y="564"/>
                    <a:pt x="310" y="530"/>
                    <a:pt x="303" y="513"/>
                  </a:cubicBezTo>
                  <a:cubicBezTo>
                    <a:pt x="303" y="513"/>
                    <a:pt x="318" y="506"/>
                    <a:pt x="346" y="553"/>
                  </a:cubicBezTo>
                  <a:cubicBezTo>
                    <a:pt x="374" y="600"/>
                    <a:pt x="399" y="608"/>
                    <a:pt x="427" y="612"/>
                  </a:cubicBezTo>
                  <a:cubicBezTo>
                    <a:pt x="455" y="616"/>
                    <a:pt x="475" y="652"/>
                    <a:pt x="475" y="665"/>
                  </a:cubicBezTo>
                  <a:cubicBezTo>
                    <a:pt x="475" y="678"/>
                    <a:pt x="443" y="668"/>
                    <a:pt x="414" y="656"/>
                  </a:cubicBezTo>
                  <a:cubicBezTo>
                    <a:pt x="385" y="644"/>
                    <a:pt x="363" y="612"/>
                    <a:pt x="294" y="628"/>
                  </a:cubicBezTo>
                  <a:cubicBezTo>
                    <a:pt x="225" y="644"/>
                    <a:pt x="182" y="556"/>
                    <a:pt x="230" y="517"/>
                  </a:cubicBezTo>
                  <a:cubicBezTo>
                    <a:pt x="230" y="517"/>
                    <a:pt x="229" y="492"/>
                    <a:pt x="206" y="510"/>
                  </a:cubicBezTo>
                  <a:close/>
                  <a:moveTo>
                    <a:pt x="415" y="582"/>
                  </a:moveTo>
                  <a:cubicBezTo>
                    <a:pt x="362" y="553"/>
                    <a:pt x="330" y="510"/>
                    <a:pt x="366" y="508"/>
                  </a:cubicBezTo>
                  <a:cubicBezTo>
                    <a:pt x="402" y="505"/>
                    <a:pt x="382" y="526"/>
                    <a:pt x="407" y="528"/>
                  </a:cubicBezTo>
                  <a:cubicBezTo>
                    <a:pt x="433" y="529"/>
                    <a:pt x="393" y="502"/>
                    <a:pt x="385" y="480"/>
                  </a:cubicBezTo>
                  <a:cubicBezTo>
                    <a:pt x="377" y="457"/>
                    <a:pt x="377" y="406"/>
                    <a:pt x="377" y="398"/>
                  </a:cubicBezTo>
                  <a:cubicBezTo>
                    <a:pt x="377" y="390"/>
                    <a:pt x="361" y="384"/>
                    <a:pt x="362" y="418"/>
                  </a:cubicBezTo>
                  <a:cubicBezTo>
                    <a:pt x="363" y="453"/>
                    <a:pt x="365" y="514"/>
                    <a:pt x="307" y="490"/>
                  </a:cubicBezTo>
                  <a:cubicBezTo>
                    <a:pt x="307" y="490"/>
                    <a:pt x="271" y="480"/>
                    <a:pt x="283" y="420"/>
                  </a:cubicBezTo>
                  <a:cubicBezTo>
                    <a:pt x="283" y="420"/>
                    <a:pt x="279" y="404"/>
                    <a:pt x="269" y="418"/>
                  </a:cubicBezTo>
                  <a:cubicBezTo>
                    <a:pt x="269" y="418"/>
                    <a:pt x="270" y="436"/>
                    <a:pt x="241" y="425"/>
                  </a:cubicBezTo>
                  <a:cubicBezTo>
                    <a:pt x="241" y="425"/>
                    <a:pt x="195" y="428"/>
                    <a:pt x="185" y="461"/>
                  </a:cubicBezTo>
                  <a:cubicBezTo>
                    <a:pt x="185" y="461"/>
                    <a:pt x="163" y="485"/>
                    <a:pt x="173" y="456"/>
                  </a:cubicBezTo>
                  <a:cubicBezTo>
                    <a:pt x="173" y="456"/>
                    <a:pt x="190" y="402"/>
                    <a:pt x="213" y="384"/>
                  </a:cubicBezTo>
                  <a:cubicBezTo>
                    <a:pt x="235" y="365"/>
                    <a:pt x="263" y="340"/>
                    <a:pt x="281" y="313"/>
                  </a:cubicBezTo>
                  <a:cubicBezTo>
                    <a:pt x="281" y="313"/>
                    <a:pt x="294" y="300"/>
                    <a:pt x="311" y="320"/>
                  </a:cubicBezTo>
                  <a:cubicBezTo>
                    <a:pt x="329" y="340"/>
                    <a:pt x="345" y="344"/>
                    <a:pt x="333" y="390"/>
                  </a:cubicBezTo>
                  <a:cubicBezTo>
                    <a:pt x="321" y="437"/>
                    <a:pt x="321" y="454"/>
                    <a:pt x="334" y="436"/>
                  </a:cubicBezTo>
                  <a:cubicBezTo>
                    <a:pt x="347" y="417"/>
                    <a:pt x="355" y="349"/>
                    <a:pt x="395" y="346"/>
                  </a:cubicBezTo>
                  <a:cubicBezTo>
                    <a:pt x="435" y="344"/>
                    <a:pt x="441" y="354"/>
                    <a:pt x="427" y="389"/>
                  </a:cubicBezTo>
                  <a:cubicBezTo>
                    <a:pt x="414" y="424"/>
                    <a:pt x="427" y="433"/>
                    <a:pt x="439" y="404"/>
                  </a:cubicBezTo>
                  <a:cubicBezTo>
                    <a:pt x="451" y="374"/>
                    <a:pt x="455" y="332"/>
                    <a:pt x="503" y="358"/>
                  </a:cubicBezTo>
                  <a:cubicBezTo>
                    <a:pt x="503" y="358"/>
                    <a:pt x="522" y="385"/>
                    <a:pt x="498" y="409"/>
                  </a:cubicBezTo>
                  <a:cubicBezTo>
                    <a:pt x="474" y="433"/>
                    <a:pt x="462" y="498"/>
                    <a:pt x="462" y="530"/>
                  </a:cubicBezTo>
                  <a:cubicBezTo>
                    <a:pt x="462" y="562"/>
                    <a:pt x="469" y="612"/>
                    <a:pt x="415" y="582"/>
                  </a:cubicBezTo>
                  <a:close/>
                  <a:moveTo>
                    <a:pt x="409" y="306"/>
                  </a:moveTo>
                  <a:cubicBezTo>
                    <a:pt x="409" y="306"/>
                    <a:pt x="417" y="330"/>
                    <a:pt x="385" y="320"/>
                  </a:cubicBezTo>
                  <a:cubicBezTo>
                    <a:pt x="385" y="320"/>
                    <a:pt x="374" y="334"/>
                    <a:pt x="363" y="341"/>
                  </a:cubicBezTo>
                  <a:cubicBezTo>
                    <a:pt x="363" y="341"/>
                    <a:pt x="339" y="310"/>
                    <a:pt x="321" y="296"/>
                  </a:cubicBezTo>
                  <a:cubicBezTo>
                    <a:pt x="321" y="296"/>
                    <a:pt x="297" y="292"/>
                    <a:pt x="302" y="281"/>
                  </a:cubicBezTo>
                  <a:cubicBezTo>
                    <a:pt x="302" y="281"/>
                    <a:pt x="331" y="229"/>
                    <a:pt x="373" y="229"/>
                  </a:cubicBezTo>
                  <a:cubicBezTo>
                    <a:pt x="373" y="229"/>
                    <a:pt x="385" y="226"/>
                    <a:pt x="382" y="266"/>
                  </a:cubicBezTo>
                  <a:cubicBezTo>
                    <a:pt x="379" y="306"/>
                    <a:pt x="399" y="280"/>
                    <a:pt x="409" y="306"/>
                  </a:cubicBezTo>
                  <a:close/>
                  <a:moveTo>
                    <a:pt x="513" y="430"/>
                  </a:moveTo>
                  <a:cubicBezTo>
                    <a:pt x="530" y="409"/>
                    <a:pt x="543" y="424"/>
                    <a:pt x="541" y="445"/>
                  </a:cubicBezTo>
                  <a:cubicBezTo>
                    <a:pt x="538" y="466"/>
                    <a:pt x="545" y="504"/>
                    <a:pt x="562" y="554"/>
                  </a:cubicBezTo>
                  <a:cubicBezTo>
                    <a:pt x="579" y="605"/>
                    <a:pt x="557" y="616"/>
                    <a:pt x="557" y="616"/>
                  </a:cubicBezTo>
                  <a:cubicBezTo>
                    <a:pt x="545" y="652"/>
                    <a:pt x="571" y="629"/>
                    <a:pt x="571" y="629"/>
                  </a:cubicBezTo>
                  <a:cubicBezTo>
                    <a:pt x="575" y="613"/>
                    <a:pt x="594" y="597"/>
                    <a:pt x="594" y="597"/>
                  </a:cubicBezTo>
                  <a:cubicBezTo>
                    <a:pt x="629" y="605"/>
                    <a:pt x="597" y="644"/>
                    <a:pt x="597" y="644"/>
                  </a:cubicBezTo>
                  <a:cubicBezTo>
                    <a:pt x="535" y="676"/>
                    <a:pt x="494" y="644"/>
                    <a:pt x="494" y="644"/>
                  </a:cubicBezTo>
                  <a:cubicBezTo>
                    <a:pt x="449" y="566"/>
                    <a:pt x="513" y="430"/>
                    <a:pt x="513" y="430"/>
                  </a:cubicBezTo>
                  <a:close/>
                  <a:moveTo>
                    <a:pt x="526" y="110"/>
                  </a:moveTo>
                  <a:cubicBezTo>
                    <a:pt x="547" y="113"/>
                    <a:pt x="566" y="98"/>
                    <a:pt x="566" y="98"/>
                  </a:cubicBezTo>
                  <a:cubicBezTo>
                    <a:pt x="590" y="73"/>
                    <a:pt x="646" y="65"/>
                    <a:pt x="675" y="78"/>
                  </a:cubicBezTo>
                  <a:cubicBezTo>
                    <a:pt x="705" y="92"/>
                    <a:pt x="686" y="113"/>
                    <a:pt x="686" y="113"/>
                  </a:cubicBezTo>
                  <a:cubicBezTo>
                    <a:pt x="622" y="90"/>
                    <a:pt x="595" y="117"/>
                    <a:pt x="582" y="130"/>
                  </a:cubicBezTo>
                  <a:cubicBezTo>
                    <a:pt x="569" y="144"/>
                    <a:pt x="578" y="178"/>
                    <a:pt x="526" y="196"/>
                  </a:cubicBezTo>
                  <a:cubicBezTo>
                    <a:pt x="474" y="213"/>
                    <a:pt x="479" y="249"/>
                    <a:pt x="485" y="273"/>
                  </a:cubicBezTo>
                  <a:cubicBezTo>
                    <a:pt x="490" y="297"/>
                    <a:pt x="469" y="368"/>
                    <a:pt x="437" y="310"/>
                  </a:cubicBezTo>
                  <a:cubicBezTo>
                    <a:pt x="405" y="253"/>
                    <a:pt x="403" y="284"/>
                    <a:pt x="405" y="240"/>
                  </a:cubicBezTo>
                  <a:cubicBezTo>
                    <a:pt x="406" y="196"/>
                    <a:pt x="459" y="209"/>
                    <a:pt x="459" y="209"/>
                  </a:cubicBezTo>
                  <a:cubicBezTo>
                    <a:pt x="502" y="206"/>
                    <a:pt x="502" y="176"/>
                    <a:pt x="503" y="150"/>
                  </a:cubicBezTo>
                  <a:cubicBezTo>
                    <a:pt x="505" y="125"/>
                    <a:pt x="526" y="110"/>
                    <a:pt x="526" y="110"/>
                  </a:cubicBezTo>
                  <a:close/>
                  <a:moveTo>
                    <a:pt x="241" y="261"/>
                  </a:moveTo>
                  <a:cubicBezTo>
                    <a:pt x="242" y="257"/>
                    <a:pt x="237" y="252"/>
                    <a:pt x="263" y="248"/>
                  </a:cubicBezTo>
                  <a:cubicBezTo>
                    <a:pt x="290" y="244"/>
                    <a:pt x="297" y="221"/>
                    <a:pt x="297" y="221"/>
                  </a:cubicBezTo>
                  <a:cubicBezTo>
                    <a:pt x="342" y="153"/>
                    <a:pt x="431" y="158"/>
                    <a:pt x="431" y="158"/>
                  </a:cubicBezTo>
                  <a:cubicBezTo>
                    <a:pt x="439" y="145"/>
                    <a:pt x="462" y="125"/>
                    <a:pt x="462" y="125"/>
                  </a:cubicBezTo>
                  <a:cubicBezTo>
                    <a:pt x="487" y="108"/>
                    <a:pt x="491" y="120"/>
                    <a:pt x="491" y="120"/>
                  </a:cubicBezTo>
                  <a:cubicBezTo>
                    <a:pt x="482" y="122"/>
                    <a:pt x="481" y="141"/>
                    <a:pt x="481" y="141"/>
                  </a:cubicBezTo>
                  <a:cubicBezTo>
                    <a:pt x="486" y="185"/>
                    <a:pt x="454" y="184"/>
                    <a:pt x="454" y="184"/>
                  </a:cubicBezTo>
                  <a:cubicBezTo>
                    <a:pt x="417" y="182"/>
                    <a:pt x="382" y="202"/>
                    <a:pt x="382" y="202"/>
                  </a:cubicBezTo>
                  <a:cubicBezTo>
                    <a:pt x="266" y="238"/>
                    <a:pt x="299" y="277"/>
                    <a:pt x="269" y="290"/>
                  </a:cubicBezTo>
                  <a:cubicBezTo>
                    <a:pt x="238" y="304"/>
                    <a:pt x="241" y="261"/>
                    <a:pt x="241" y="261"/>
                  </a:cubicBezTo>
                  <a:close/>
                  <a:moveTo>
                    <a:pt x="149" y="401"/>
                  </a:moveTo>
                  <a:cubicBezTo>
                    <a:pt x="149" y="401"/>
                    <a:pt x="175" y="381"/>
                    <a:pt x="175" y="337"/>
                  </a:cubicBezTo>
                  <a:cubicBezTo>
                    <a:pt x="175" y="337"/>
                    <a:pt x="194" y="296"/>
                    <a:pt x="215" y="285"/>
                  </a:cubicBezTo>
                  <a:cubicBezTo>
                    <a:pt x="215" y="285"/>
                    <a:pt x="215" y="318"/>
                    <a:pt x="246" y="312"/>
                  </a:cubicBezTo>
                  <a:cubicBezTo>
                    <a:pt x="246" y="312"/>
                    <a:pt x="249" y="326"/>
                    <a:pt x="225" y="341"/>
                  </a:cubicBezTo>
                  <a:cubicBezTo>
                    <a:pt x="201" y="356"/>
                    <a:pt x="177" y="377"/>
                    <a:pt x="170" y="401"/>
                  </a:cubicBezTo>
                  <a:cubicBezTo>
                    <a:pt x="170" y="401"/>
                    <a:pt x="153" y="416"/>
                    <a:pt x="145" y="452"/>
                  </a:cubicBezTo>
                  <a:cubicBezTo>
                    <a:pt x="145" y="452"/>
                    <a:pt x="129" y="476"/>
                    <a:pt x="86" y="488"/>
                  </a:cubicBezTo>
                  <a:cubicBezTo>
                    <a:pt x="86" y="488"/>
                    <a:pt x="102" y="433"/>
                    <a:pt x="149" y="401"/>
                  </a:cubicBezTo>
                  <a:close/>
                  <a:moveTo>
                    <a:pt x="131" y="493"/>
                  </a:moveTo>
                  <a:cubicBezTo>
                    <a:pt x="162" y="485"/>
                    <a:pt x="150" y="501"/>
                    <a:pt x="150" y="501"/>
                  </a:cubicBezTo>
                  <a:cubicBezTo>
                    <a:pt x="138" y="505"/>
                    <a:pt x="123" y="532"/>
                    <a:pt x="123" y="532"/>
                  </a:cubicBezTo>
                  <a:cubicBezTo>
                    <a:pt x="82" y="556"/>
                    <a:pt x="103" y="600"/>
                    <a:pt x="103" y="600"/>
                  </a:cubicBezTo>
                  <a:cubicBezTo>
                    <a:pt x="102" y="660"/>
                    <a:pt x="65" y="632"/>
                    <a:pt x="65" y="632"/>
                  </a:cubicBezTo>
                  <a:cubicBezTo>
                    <a:pt x="43" y="530"/>
                    <a:pt x="131" y="493"/>
                    <a:pt x="131" y="493"/>
                  </a:cubicBezTo>
                  <a:close/>
                  <a:moveTo>
                    <a:pt x="91" y="708"/>
                  </a:moveTo>
                  <a:cubicBezTo>
                    <a:pt x="91" y="708"/>
                    <a:pt x="89" y="686"/>
                    <a:pt x="75" y="677"/>
                  </a:cubicBezTo>
                  <a:cubicBezTo>
                    <a:pt x="75" y="677"/>
                    <a:pt x="65" y="656"/>
                    <a:pt x="99" y="656"/>
                  </a:cubicBezTo>
                  <a:cubicBezTo>
                    <a:pt x="99" y="656"/>
                    <a:pt x="138" y="644"/>
                    <a:pt x="137" y="618"/>
                  </a:cubicBezTo>
                  <a:cubicBezTo>
                    <a:pt x="137" y="618"/>
                    <a:pt x="123" y="597"/>
                    <a:pt x="126" y="580"/>
                  </a:cubicBezTo>
                  <a:cubicBezTo>
                    <a:pt x="126" y="580"/>
                    <a:pt x="123" y="546"/>
                    <a:pt x="151" y="542"/>
                  </a:cubicBezTo>
                  <a:cubicBezTo>
                    <a:pt x="179" y="538"/>
                    <a:pt x="190" y="569"/>
                    <a:pt x="189" y="593"/>
                  </a:cubicBezTo>
                  <a:cubicBezTo>
                    <a:pt x="187" y="617"/>
                    <a:pt x="223" y="638"/>
                    <a:pt x="246" y="638"/>
                  </a:cubicBezTo>
                  <a:cubicBezTo>
                    <a:pt x="269" y="638"/>
                    <a:pt x="241" y="662"/>
                    <a:pt x="213" y="676"/>
                  </a:cubicBezTo>
                  <a:cubicBezTo>
                    <a:pt x="185" y="689"/>
                    <a:pt x="178" y="709"/>
                    <a:pt x="111" y="692"/>
                  </a:cubicBezTo>
                  <a:cubicBezTo>
                    <a:pt x="111" y="692"/>
                    <a:pt x="103" y="737"/>
                    <a:pt x="210" y="705"/>
                  </a:cubicBezTo>
                  <a:cubicBezTo>
                    <a:pt x="210" y="705"/>
                    <a:pt x="237" y="696"/>
                    <a:pt x="247" y="681"/>
                  </a:cubicBezTo>
                  <a:cubicBezTo>
                    <a:pt x="247" y="681"/>
                    <a:pt x="243" y="728"/>
                    <a:pt x="259" y="750"/>
                  </a:cubicBezTo>
                  <a:cubicBezTo>
                    <a:pt x="275" y="773"/>
                    <a:pt x="230" y="837"/>
                    <a:pt x="123" y="784"/>
                  </a:cubicBezTo>
                  <a:cubicBezTo>
                    <a:pt x="123" y="784"/>
                    <a:pt x="83" y="762"/>
                    <a:pt x="91" y="708"/>
                  </a:cubicBezTo>
                  <a:close/>
                  <a:moveTo>
                    <a:pt x="293" y="842"/>
                  </a:moveTo>
                  <a:cubicBezTo>
                    <a:pt x="291" y="889"/>
                    <a:pt x="190" y="856"/>
                    <a:pt x="157" y="820"/>
                  </a:cubicBezTo>
                  <a:cubicBezTo>
                    <a:pt x="157" y="820"/>
                    <a:pt x="201" y="842"/>
                    <a:pt x="254" y="817"/>
                  </a:cubicBezTo>
                  <a:cubicBezTo>
                    <a:pt x="254" y="817"/>
                    <a:pt x="294" y="796"/>
                    <a:pt x="293" y="842"/>
                  </a:cubicBezTo>
                  <a:close/>
                  <a:moveTo>
                    <a:pt x="391" y="848"/>
                  </a:moveTo>
                  <a:cubicBezTo>
                    <a:pt x="386" y="868"/>
                    <a:pt x="377" y="874"/>
                    <a:pt x="349" y="874"/>
                  </a:cubicBezTo>
                  <a:cubicBezTo>
                    <a:pt x="321" y="874"/>
                    <a:pt x="303" y="872"/>
                    <a:pt x="315" y="834"/>
                  </a:cubicBezTo>
                  <a:cubicBezTo>
                    <a:pt x="315" y="834"/>
                    <a:pt x="342" y="841"/>
                    <a:pt x="366" y="832"/>
                  </a:cubicBezTo>
                  <a:cubicBezTo>
                    <a:pt x="366" y="832"/>
                    <a:pt x="397" y="828"/>
                    <a:pt x="391" y="848"/>
                  </a:cubicBezTo>
                  <a:close/>
                  <a:moveTo>
                    <a:pt x="290" y="801"/>
                  </a:moveTo>
                  <a:cubicBezTo>
                    <a:pt x="273" y="781"/>
                    <a:pt x="285" y="738"/>
                    <a:pt x="285" y="738"/>
                  </a:cubicBezTo>
                  <a:cubicBezTo>
                    <a:pt x="246" y="678"/>
                    <a:pt x="289" y="649"/>
                    <a:pt x="289" y="649"/>
                  </a:cubicBezTo>
                  <a:cubicBezTo>
                    <a:pt x="365" y="636"/>
                    <a:pt x="363" y="670"/>
                    <a:pt x="422" y="682"/>
                  </a:cubicBezTo>
                  <a:cubicBezTo>
                    <a:pt x="481" y="694"/>
                    <a:pt x="457" y="706"/>
                    <a:pt x="457" y="706"/>
                  </a:cubicBezTo>
                  <a:cubicBezTo>
                    <a:pt x="415" y="728"/>
                    <a:pt x="357" y="722"/>
                    <a:pt x="337" y="717"/>
                  </a:cubicBezTo>
                  <a:cubicBezTo>
                    <a:pt x="317" y="712"/>
                    <a:pt x="294" y="713"/>
                    <a:pt x="318" y="728"/>
                  </a:cubicBezTo>
                  <a:cubicBezTo>
                    <a:pt x="342" y="742"/>
                    <a:pt x="399" y="740"/>
                    <a:pt x="399" y="740"/>
                  </a:cubicBezTo>
                  <a:cubicBezTo>
                    <a:pt x="427" y="729"/>
                    <a:pt x="425" y="753"/>
                    <a:pt x="425" y="753"/>
                  </a:cubicBezTo>
                  <a:cubicBezTo>
                    <a:pt x="407" y="758"/>
                    <a:pt x="407" y="785"/>
                    <a:pt x="407" y="785"/>
                  </a:cubicBezTo>
                  <a:cubicBezTo>
                    <a:pt x="386" y="832"/>
                    <a:pt x="290" y="801"/>
                    <a:pt x="290" y="801"/>
                  </a:cubicBezTo>
                  <a:close/>
                  <a:moveTo>
                    <a:pt x="1182" y="831"/>
                  </a:moveTo>
                  <a:cubicBezTo>
                    <a:pt x="1160" y="869"/>
                    <a:pt x="1127" y="897"/>
                    <a:pt x="1096" y="898"/>
                  </a:cubicBezTo>
                  <a:cubicBezTo>
                    <a:pt x="1065" y="899"/>
                    <a:pt x="1107" y="879"/>
                    <a:pt x="1075" y="859"/>
                  </a:cubicBezTo>
                  <a:cubicBezTo>
                    <a:pt x="1075" y="859"/>
                    <a:pt x="1061" y="846"/>
                    <a:pt x="1061" y="864"/>
                  </a:cubicBezTo>
                  <a:cubicBezTo>
                    <a:pt x="1061" y="864"/>
                    <a:pt x="1078" y="882"/>
                    <a:pt x="1059" y="895"/>
                  </a:cubicBezTo>
                  <a:cubicBezTo>
                    <a:pt x="1040" y="908"/>
                    <a:pt x="1028" y="928"/>
                    <a:pt x="927" y="929"/>
                  </a:cubicBezTo>
                  <a:cubicBezTo>
                    <a:pt x="927" y="929"/>
                    <a:pt x="884" y="928"/>
                    <a:pt x="816" y="854"/>
                  </a:cubicBezTo>
                  <a:cubicBezTo>
                    <a:pt x="816" y="854"/>
                    <a:pt x="798" y="822"/>
                    <a:pt x="787" y="815"/>
                  </a:cubicBezTo>
                  <a:cubicBezTo>
                    <a:pt x="787" y="815"/>
                    <a:pt x="777" y="817"/>
                    <a:pt x="783" y="830"/>
                  </a:cubicBezTo>
                  <a:cubicBezTo>
                    <a:pt x="783" y="830"/>
                    <a:pt x="792" y="854"/>
                    <a:pt x="777" y="857"/>
                  </a:cubicBezTo>
                  <a:cubicBezTo>
                    <a:pt x="762" y="860"/>
                    <a:pt x="691" y="864"/>
                    <a:pt x="672" y="910"/>
                  </a:cubicBezTo>
                  <a:cubicBezTo>
                    <a:pt x="672" y="910"/>
                    <a:pt x="666" y="927"/>
                    <a:pt x="698" y="907"/>
                  </a:cubicBezTo>
                  <a:cubicBezTo>
                    <a:pt x="730" y="887"/>
                    <a:pt x="736" y="875"/>
                    <a:pt x="775" y="876"/>
                  </a:cubicBezTo>
                  <a:cubicBezTo>
                    <a:pt x="814" y="877"/>
                    <a:pt x="816" y="894"/>
                    <a:pt x="845" y="915"/>
                  </a:cubicBezTo>
                  <a:cubicBezTo>
                    <a:pt x="874" y="936"/>
                    <a:pt x="912" y="953"/>
                    <a:pt x="856" y="967"/>
                  </a:cubicBezTo>
                  <a:cubicBezTo>
                    <a:pt x="800" y="981"/>
                    <a:pt x="765" y="961"/>
                    <a:pt x="709" y="990"/>
                  </a:cubicBezTo>
                  <a:cubicBezTo>
                    <a:pt x="653" y="1019"/>
                    <a:pt x="635" y="1008"/>
                    <a:pt x="629" y="1000"/>
                  </a:cubicBezTo>
                  <a:cubicBezTo>
                    <a:pt x="623" y="992"/>
                    <a:pt x="627" y="976"/>
                    <a:pt x="654" y="974"/>
                  </a:cubicBezTo>
                  <a:cubicBezTo>
                    <a:pt x="681" y="972"/>
                    <a:pt x="732" y="964"/>
                    <a:pt x="733" y="946"/>
                  </a:cubicBezTo>
                  <a:cubicBezTo>
                    <a:pt x="734" y="928"/>
                    <a:pt x="728" y="914"/>
                    <a:pt x="722" y="920"/>
                  </a:cubicBezTo>
                  <a:cubicBezTo>
                    <a:pt x="716" y="926"/>
                    <a:pt x="722" y="950"/>
                    <a:pt x="701" y="949"/>
                  </a:cubicBezTo>
                  <a:cubicBezTo>
                    <a:pt x="680" y="948"/>
                    <a:pt x="630" y="946"/>
                    <a:pt x="606" y="961"/>
                  </a:cubicBezTo>
                  <a:cubicBezTo>
                    <a:pt x="582" y="976"/>
                    <a:pt x="549" y="982"/>
                    <a:pt x="510" y="956"/>
                  </a:cubicBezTo>
                  <a:cubicBezTo>
                    <a:pt x="471" y="930"/>
                    <a:pt x="441" y="999"/>
                    <a:pt x="411" y="872"/>
                  </a:cubicBezTo>
                  <a:cubicBezTo>
                    <a:pt x="411" y="872"/>
                    <a:pt x="411" y="826"/>
                    <a:pt x="435" y="808"/>
                  </a:cubicBezTo>
                  <a:cubicBezTo>
                    <a:pt x="435" y="808"/>
                    <a:pt x="439" y="787"/>
                    <a:pt x="433" y="777"/>
                  </a:cubicBezTo>
                  <a:cubicBezTo>
                    <a:pt x="433" y="777"/>
                    <a:pt x="442" y="732"/>
                    <a:pt x="489" y="714"/>
                  </a:cubicBezTo>
                  <a:cubicBezTo>
                    <a:pt x="489" y="714"/>
                    <a:pt x="506" y="666"/>
                    <a:pt x="585" y="686"/>
                  </a:cubicBezTo>
                  <a:cubicBezTo>
                    <a:pt x="585" y="686"/>
                    <a:pt x="621" y="688"/>
                    <a:pt x="627" y="645"/>
                  </a:cubicBezTo>
                  <a:cubicBezTo>
                    <a:pt x="627" y="645"/>
                    <a:pt x="642" y="618"/>
                    <a:pt x="694" y="617"/>
                  </a:cubicBezTo>
                  <a:cubicBezTo>
                    <a:pt x="694" y="617"/>
                    <a:pt x="713" y="614"/>
                    <a:pt x="729" y="597"/>
                  </a:cubicBezTo>
                  <a:cubicBezTo>
                    <a:pt x="729" y="597"/>
                    <a:pt x="755" y="594"/>
                    <a:pt x="771" y="604"/>
                  </a:cubicBezTo>
                  <a:cubicBezTo>
                    <a:pt x="787" y="613"/>
                    <a:pt x="791" y="585"/>
                    <a:pt x="799" y="577"/>
                  </a:cubicBezTo>
                  <a:cubicBezTo>
                    <a:pt x="799" y="577"/>
                    <a:pt x="813" y="545"/>
                    <a:pt x="850" y="571"/>
                  </a:cubicBezTo>
                  <a:cubicBezTo>
                    <a:pt x="887" y="597"/>
                    <a:pt x="890" y="645"/>
                    <a:pt x="911" y="661"/>
                  </a:cubicBezTo>
                  <a:cubicBezTo>
                    <a:pt x="932" y="677"/>
                    <a:pt x="926" y="654"/>
                    <a:pt x="918" y="642"/>
                  </a:cubicBezTo>
                  <a:cubicBezTo>
                    <a:pt x="910" y="630"/>
                    <a:pt x="889" y="581"/>
                    <a:pt x="885" y="571"/>
                  </a:cubicBezTo>
                  <a:cubicBezTo>
                    <a:pt x="881" y="561"/>
                    <a:pt x="881" y="519"/>
                    <a:pt x="919" y="519"/>
                  </a:cubicBezTo>
                  <a:cubicBezTo>
                    <a:pt x="919" y="519"/>
                    <a:pt x="939" y="506"/>
                    <a:pt x="978" y="532"/>
                  </a:cubicBezTo>
                  <a:cubicBezTo>
                    <a:pt x="1017" y="558"/>
                    <a:pt x="1057" y="569"/>
                    <a:pt x="1075" y="566"/>
                  </a:cubicBezTo>
                  <a:cubicBezTo>
                    <a:pt x="1075" y="566"/>
                    <a:pt x="1093" y="558"/>
                    <a:pt x="1065" y="554"/>
                  </a:cubicBezTo>
                  <a:cubicBezTo>
                    <a:pt x="1037" y="550"/>
                    <a:pt x="1001" y="519"/>
                    <a:pt x="992" y="513"/>
                  </a:cubicBezTo>
                  <a:cubicBezTo>
                    <a:pt x="983" y="507"/>
                    <a:pt x="989" y="483"/>
                    <a:pt x="1004" y="477"/>
                  </a:cubicBezTo>
                  <a:cubicBezTo>
                    <a:pt x="1019" y="471"/>
                    <a:pt x="1045" y="401"/>
                    <a:pt x="1079" y="396"/>
                  </a:cubicBezTo>
                  <a:cubicBezTo>
                    <a:pt x="1079" y="396"/>
                    <a:pt x="1095" y="394"/>
                    <a:pt x="1104" y="388"/>
                  </a:cubicBezTo>
                  <a:cubicBezTo>
                    <a:pt x="1104" y="388"/>
                    <a:pt x="1108" y="377"/>
                    <a:pt x="1094" y="379"/>
                  </a:cubicBezTo>
                  <a:cubicBezTo>
                    <a:pt x="1094" y="379"/>
                    <a:pt x="1084" y="352"/>
                    <a:pt x="1085" y="327"/>
                  </a:cubicBezTo>
                  <a:cubicBezTo>
                    <a:pt x="1086" y="302"/>
                    <a:pt x="1055" y="239"/>
                    <a:pt x="1031" y="239"/>
                  </a:cubicBezTo>
                  <a:cubicBezTo>
                    <a:pt x="1031" y="239"/>
                    <a:pt x="1023" y="244"/>
                    <a:pt x="1033" y="257"/>
                  </a:cubicBezTo>
                  <a:cubicBezTo>
                    <a:pt x="1043" y="270"/>
                    <a:pt x="1073" y="315"/>
                    <a:pt x="1061" y="372"/>
                  </a:cubicBezTo>
                  <a:cubicBezTo>
                    <a:pt x="1061" y="372"/>
                    <a:pt x="1059" y="385"/>
                    <a:pt x="1042" y="390"/>
                  </a:cubicBezTo>
                  <a:cubicBezTo>
                    <a:pt x="1042" y="390"/>
                    <a:pt x="1028" y="443"/>
                    <a:pt x="986" y="451"/>
                  </a:cubicBezTo>
                  <a:cubicBezTo>
                    <a:pt x="944" y="459"/>
                    <a:pt x="972" y="492"/>
                    <a:pt x="944" y="497"/>
                  </a:cubicBezTo>
                  <a:cubicBezTo>
                    <a:pt x="916" y="502"/>
                    <a:pt x="903" y="481"/>
                    <a:pt x="875" y="516"/>
                  </a:cubicBezTo>
                  <a:cubicBezTo>
                    <a:pt x="875" y="516"/>
                    <a:pt x="856" y="560"/>
                    <a:pt x="837" y="533"/>
                  </a:cubicBezTo>
                  <a:cubicBezTo>
                    <a:pt x="818" y="506"/>
                    <a:pt x="853" y="455"/>
                    <a:pt x="864" y="436"/>
                  </a:cubicBezTo>
                  <a:cubicBezTo>
                    <a:pt x="875" y="417"/>
                    <a:pt x="890" y="372"/>
                    <a:pt x="941" y="363"/>
                  </a:cubicBezTo>
                  <a:cubicBezTo>
                    <a:pt x="941" y="363"/>
                    <a:pt x="955" y="369"/>
                    <a:pt x="964" y="338"/>
                  </a:cubicBezTo>
                  <a:cubicBezTo>
                    <a:pt x="973" y="307"/>
                    <a:pt x="1016" y="317"/>
                    <a:pt x="1021" y="329"/>
                  </a:cubicBezTo>
                  <a:cubicBezTo>
                    <a:pt x="1026" y="341"/>
                    <a:pt x="1036" y="363"/>
                    <a:pt x="1039" y="338"/>
                  </a:cubicBezTo>
                  <a:cubicBezTo>
                    <a:pt x="1039" y="338"/>
                    <a:pt x="1037" y="304"/>
                    <a:pt x="1011" y="298"/>
                  </a:cubicBezTo>
                  <a:cubicBezTo>
                    <a:pt x="985" y="292"/>
                    <a:pt x="976" y="252"/>
                    <a:pt x="984" y="229"/>
                  </a:cubicBezTo>
                  <a:cubicBezTo>
                    <a:pt x="992" y="206"/>
                    <a:pt x="1017" y="203"/>
                    <a:pt x="1067" y="218"/>
                  </a:cubicBezTo>
                  <a:cubicBezTo>
                    <a:pt x="1067" y="218"/>
                    <a:pt x="1092" y="241"/>
                    <a:pt x="1110" y="241"/>
                  </a:cubicBezTo>
                  <a:cubicBezTo>
                    <a:pt x="1128" y="241"/>
                    <a:pt x="1114" y="227"/>
                    <a:pt x="1105" y="223"/>
                  </a:cubicBezTo>
                  <a:cubicBezTo>
                    <a:pt x="1096" y="219"/>
                    <a:pt x="1076" y="197"/>
                    <a:pt x="1033" y="184"/>
                  </a:cubicBezTo>
                  <a:cubicBezTo>
                    <a:pt x="1012" y="178"/>
                    <a:pt x="1042" y="138"/>
                    <a:pt x="1074" y="161"/>
                  </a:cubicBezTo>
                  <a:cubicBezTo>
                    <a:pt x="1074" y="161"/>
                    <a:pt x="1120" y="185"/>
                    <a:pt x="1160" y="174"/>
                  </a:cubicBezTo>
                  <a:cubicBezTo>
                    <a:pt x="1160" y="174"/>
                    <a:pt x="1207" y="166"/>
                    <a:pt x="1220" y="202"/>
                  </a:cubicBezTo>
                  <a:cubicBezTo>
                    <a:pt x="1220" y="202"/>
                    <a:pt x="1217" y="206"/>
                    <a:pt x="1199" y="206"/>
                  </a:cubicBezTo>
                  <a:cubicBezTo>
                    <a:pt x="1181" y="206"/>
                    <a:pt x="1178" y="217"/>
                    <a:pt x="1168" y="216"/>
                  </a:cubicBezTo>
                  <a:cubicBezTo>
                    <a:pt x="1158" y="215"/>
                    <a:pt x="1165" y="205"/>
                    <a:pt x="1128" y="190"/>
                  </a:cubicBezTo>
                  <a:cubicBezTo>
                    <a:pt x="1091" y="175"/>
                    <a:pt x="1112" y="198"/>
                    <a:pt x="1122" y="206"/>
                  </a:cubicBezTo>
                  <a:cubicBezTo>
                    <a:pt x="1132" y="214"/>
                    <a:pt x="1166" y="226"/>
                    <a:pt x="1163" y="259"/>
                  </a:cubicBezTo>
                  <a:cubicBezTo>
                    <a:pt x="1160" y="292"/>
                    <a:pt x="1122" y="318"/>
                    <a:pt x="1122" y="381"/>
                  </a:cubicBezTo>
                  <a:cubicBezTo>
                    <a:pt x="1122" y="444"/>
                    <a:pt x="1131" y="495"/>
                    <a:pt x="1144" y="495"/>
                  </a:cubicBezTo>
                  <a:cubicBezTo>
                    <a:pt x="1157" y="495"/>
                    <a:pt x="1146" y="485"/>
                    <a:pt x="1144" y="457"/>
                  </a:cubicBezTo>
                  <a:cubicBezTo>
                    <a:pt x="1142" y="429"/>
                    <a:pt x="1135" y="356"/>
                    <a:pt x="1158" y="348"/>
                  </a:cubicBezTo>
                  <a:cubicBezTo>
                    <a:pt x="1181" y="340"/>
                    <a:pt x="1204" y="339"/>
                    <a:pt x="1195" y="325"/>
                  </a:cubicBezTo>
                  <a:cubicBezTo>
                    <a:pt x="1195" y="325"/>
                    <a:pt x="1174" y="321"/>
                    <a:pt x="1163" y="325"/>
                  </a:cubicBezTo>
                  <a:cubicBezTo>
                    <a:pt x="1163" y="325"/>
                    <a:pt x="1154" y="322"/>
                    <a:pt x="1177" y="298"/>
                  </a:cubicBezTo>
                  <a:cubicBezTo>
                    <a:pt x="1200" y="274"/>
                    <a:pt x="1178" y="246"/>
                    <a:pt x="1205" y="232"/>
                  </a:cubicBezTo>
                  <a:cubicBezTo>
                    <a:pt x="1232" y="218"/>
                    <a:pt x="1261" y="235"/>
                    <a:pt x="1260" y="247"/>
                  </a:cubicBezTo>
                  <a:cubicBezTo>
                    <a:pt x="1259" y="259"/>
                    <a:pt x="1234" y="252"/>
                    <a:pt x="1228" y="279"/>
                  </a:cubicBezTo>
                  <a:cubicBezTo>
                    <a:pt x="1222" y="306"/>
                    <a:pt x="1202" y="348"/>
                    <a:pt x="1239" y="406"/>
                  </a:cubicBezTo>
                  <a:cubicBezTo>
                    <a:pt x="1239" y="406"/>
                    <a:pt x="1246" y="472"/>
                    <a:pt x="1241" y="484"/>
                  </a:cubicBezTo>
                  <a:cubicBezTo>
                    <a:pt x="1241" y="484"/>
                    <a:pt x="1252" y="498"/>
                    <a:pt x="1262" y="446"/>
                  </a:cubicBezTo>
                  <a:cubicBezTo>
                    <a:pt x="1272" y="394"/>
                    <a:pt x="1244" y="373"/>
                    <a:pt x="1238" y="347"/>
                  </a:cubicBezTo>
                  <a:cubicBezTo>
                    <a:pt x="1232" y="321"/>
                    <a:pt x="1244" y="277"/>
                    <a:pt x="1260" y="277"/>
                  </a:cubicBezTo>
                  <a:cubicBezTo>
                    <a:pt x="1276" y="277"/>
                    <a:pt x="1289" y="264"/>
                    <a:pt x="1324" y="324"/>
                  </a:cubicBezTo>
                  <a:cubicBezTo>
                    <a:pt x="1359" y="384"/>
                    <a:pt x="1365" y="387"/>
                    <a:pt x="1364" y="436"/>
                  </a:cubicBezTo>
                  <a:cubicBezTo>
                    <a:pt x="1363" y="485"/>
                    <a:pt x="1367" y="502"/>
                    <a:pt x="1381" y="514"/>
                  </a:cubicBezTo>
                  <a:cubicBezTo>
                    <a:pt x="1388" y="520"/>
                    <a:pt x="1374" y="551"/>
                    <a:pt x="1359" y="537"/>
                  </a:cubicBezTo>
                  <a:cubicBezTo>
                    <a:pt x="1359" y="537"/>
                    <a:pt x="1315" y="511"/>
                    <a:pt x="1294" y="528"/>
                  </a:cubicBezTo>
                  <a:cubicBezTo>
                    <a:pt x="1294" y="528"/>
                    <a:pt x="1283" y="520"/>
                    <a:pt x="1297" y="503"/>
                  </a:cubicBezTo>
                  <a:cubicBezTo>
                    <a:pt x="1297" y="503"/>
                    <a:pt x="1310" y="372"/>
                    <a:pt x="1279" y="375"/>
                  </a:cubicBezTo>
                  <a:cubicBezTo>
                    <a:pt x="1248" y="378"/>
                    <a:pt x="1296" y="379"/>
                    <a:pt x="1280" y="473"/>
                  </a:cubicBezTo>
                  <a:cubicBezTo>
                    <a:pt x="1264" y="567"/>
                    <a:pt x="1212" y="595"/>
                    <a:pt x="1190" y="594"/>
                  </a:cubicBezTo>
                  <a:cubicBezTo>
                    <a:pt x="1168" y="593"/>
                    <a:pt x="1164" y="598"/>
                    <a:pt x="1183" y="552"/>
                  </a:cubicBezTo>
                  <a:cubicBezTo>
                    <a:pt x="1202" y="506"/>
                    <a:pt x="1222" y="414"/>
                    <a:pt x="1198" y="417"/>
                  </a:cubicBezTo>
                  <a:cubicBezTo>
                    <a:pt x="1185" y="419"/>
                    <a:pt x="1188" y="426"/>
                    <a:pt x="1188" y="447"/>
                  </a:cubicBezTo>
                  <a:cubicBezTo>
                    <a:pt x="1188" y="468"/>
                    <a:pt x="1183" y="543"/>
                    <a:pt x="1148" y="572"/>
                  </a:cubicBezTo>
                  <a:cubicBezTo>
                    <a:pt x="1113" y="601"/>
                    <a:pt x="1124" y="560"/>
                    <a:pt x="1111" y="545"/>
                  </a:cubicBezTo>
                  <a:cubicBezTo>
                    <a:pt x="1098" y="530"/>
                    <a:pt x="1081" y="481"/>
                    <a:pt x="1021" y="486"/>
                  </a:cubicBezTo>
                  <a:cubicBezTo>
                    <a:pt x="1021" y="486"/>
                    <a:pt x="1015" y="502"/>
                    <a:pt x="1034" y="503"/>
                  </a:cubicBezTo>
                  <a:cubicBezTo>
                    <a:pt x="1053" y="504"/>
                    <a:pt x="1098" y="532"/>
                    <a:pt x="1097" y="565"/>
                  </a:cubicBezTo>
                  <a:cubicBezTo>
                    <a:pt x="1096" y="598"/>
                    <a:pt x="1094" y="596"/>
                    <a:pt x="1069" y="612"/>
                  </a:cubicBezTo>
                  <a:cubicBezTo>
                    <a:pt x="1044" y="628"/>
                    <a:pt x="1017" y="654"/>
                    <a:pt x="1007" y="691"/>
                  </a:cubicBezTo>
                  <a:cubicBezTo>
                    <a:pt x="997" y="728"/>
                    <a:pt x="933" y="749"/>
                    <a:pt x="874" y="742"/>
                  </a:cubicBezTo>
                  <a:cubicBezTo>
                    <a:pt x="815" y="735"/>
                    <a:pt x="843" y="700"/>
                    <a:pt x="841" y="676"/>
                  </a:cubicBezTo>
                  <a:cubicBezTo>
                    <a:pt x="839" y="652"/>
                    <a:pt x="836" y="621"/>
                    <a:pt x="818" y="636"/>
                  </a:cubicBezTo>
                  <a:cubicBezTo>
                    <a:pt x="818" y="636"/>
                    <a:pt x="819" y="642"/>
                    <a:pt x="823" y="662"/>
                  </a:cubicBezTo>
                  <a:cubicBezTo>
                    <a:pt x="827" y="682"/>
                    <a:pt x="809" y="672"/>
                    <a:pt x="808" y="694"/>
                  </a:cubicBezTo>
                  <a:cubicBezTo>
                    <a:pt x="807" y="716"/>
                    <a:pt x="800" y="741"/>
                    <a:pt x="764" y="717"/>
                  </a:cubicBezTo>
                  <a:cubicBezTo>
                    <a:pt x="728" y="693"/>
                    <a:pt x="752" y="699"/>
                    <a:pt x="755" y="656"/>
                  </a:cubicBezTo>
                  <a:cubicBezTo>
                    <a:pt x="758" y="613"/>
                    <a:pt x="719" y="599"/>
                    <a:pt x="727" y="619"/>
                  </a:cubicBezTo>
                  <a:cubicBezTo>
                    <a:pt x="735" y="639"/>
                    <a:pt x="741" y="641"/>
                    <a:pt x="731" y="672"/>
                  </a:cubicBezTo>
                  <a:cubicBezTo>
                    <a:pt x="721" y="703"/>
                    <a:pt x="741" y="713"/>
                    <a:pt x="720" y="735"/>
                  </a:cubicBezTo>
                  <a:cubicBezTo>
                    <a:pt x="699" y="757"/>
                    <a:pt x="657" y="779"/>
                    <a:pt x="624" y="789"/>
                  </a:cubicBezTo>
                  <a:cubicBezTo>
                    <a:pt x="591" y="799"/>
                    <a:pt x="596" y="830"/>
                    <a:pt x="564" y="833"/>
                  </a:cubicBezTo>
                  <a:cubicBezTo>
                    <a:pt x="532" y="836"/>
                    <a:pt x="548" y="796"/>
                    <a:pt x="520" y="794"/>
                  </a:cubicBezTo>
                  <a:cubicBezTo>
                    <a:pt x="520" y="794"/>
                    <a:pt x="503" y="792"/>
                    <a:pt x="513" y="809"/>
                  </a:cubicBezTo>
                  <a:cubicBezTo>
                    <a:pt x="523" y="826"/>
                    <a:pt x="551" y="837"/>
                    <a:pt x="534" y="857"/>
                  </a:cubicBezTo>
                  <a:cubicBezTo>
                    <a:pt x="534" y="857"/>
                    <a:pt x="513" y="878"/>
                    <a:pt x="471" y="874"/>
                  </a:cubicBezTo>
                  <a:cubicBezTo>
                    <a:pt x="471" y="874"/>
                    <a:pt x="458" y="892"/>
                    <a:pt x="499" y="886"/>
                  </a:cubicBezTo>
                  <a:cubicBezTo>
                    <a:pt x="540" y="880"/>
                    <a:pt x="562" y="864"/>
                    <a:pt x="598" y="826"/>
                  </a:cubicBezTo>
                  <a:cubicBezTo>
                    <a:pt x="598" y="826"/>
                    <a:pt x="630" y="806"/>
                    <a:pt x="675" y="794"/>
                  </a:cubicBezTo>
                  <a:cubicBezTo>
                    <a:pt x="720" y="782"/>
                    <a:pt x="727" y="758"/>
                    <a:pt x="762" y="754"/>
                  </a:cubicBezTo>
                  <a:cubicBezTo>
                    <a:pt x="797" y="750"/>
                    <a:pt x="820" y="746"/>
                    <a:pt x="861" y="764"/>
                  </a:cubicBezTo>
                  <a:cubicBezTo>
                    <a:pt x="861" y="764"/>
                    <a:pt x="893" y="770"/>
                    <a:pt x="926" y="768"/>
                  </a:cubicBezTo>
                  <a:cubicBezTo>
                    <a:pt x="926" y="768"/>
                    <a:pt x="938" y="773"/>
                    <a:pt x="938" y="797"/>
                  </a:cubicBezTo>
                  <a:cubicBezTo>
                    <a:pt x="938" y="821"/>
                    <a:pt x="981" y="836"/>
                    <a:pt x="993" y="845"/>
                  </a:cubicBezTo>
                  <a:cubicBezTo>
                    <a:pt x="1005" y="854"/>
                    <a:pt x="992" y="904"/>
                    <a:pt x="1001" y="908"/>
                  </a:cubicBezTo>
                  <a:cubicBezTo>
                    <a:pt x="1010" y="912"/>
                    <a:pt x="1018" y="913"/>
                    <a:pt x="1018" y="881"/>
                  </a:cubicBezTo>
                  <a:cubicBezTo>
                    <a:pt x="1018" y="849"/>
                    <a:pt x="1029" y="840"/>
                    <a:pt x="1059" y="835"/>
                  </a:cubicBezTo>
                  <a:cubicBezTo>
                    <a:pt x="1089" y="830"/>
                    <a:pt x="1141" y="813"/>
                    <a:pt x="1171" y="821"/>
                  </a:cubicBezTo>
                  <a:cubicBezTo>
                    <a:pt x="1171" y="821"/>
                    <a:pt x="1190" y="808"/>
                    <a:pt x="1156" y="801"/>
                  </a:cubicBezTo>
                  <a:cubicBezTo>
                    <a:pt x="1122" y="794"/>
                    <a:pt x="1088" y="816"/>
                    <a:pt x="1059" y="819"/>
                  </a:cubicBezTo>
                  <a:cubicBezTo>
                    <a:pt x="1030" y="822"/>
                    <a:pt x="974" y="845"/>
                    <a:pt x="965" y="780"/>
                  </a:cubicBezTo>
                  <a:cubicBezTo>
                    <a:pt x="956" y="715"/>
                    <a:pt x="1055" y="748"/>
                    <a:pt x="1087" y="727"/>
                  </a:cubicBezTo>
                  <a:cubicBezTo>
                    <a:pt x="1087" y="727"/>
                    <a:pt x="1100" y="715"/>
                    <a:pt x="1078" y="714"/>
                  </a:cubicBezTo>
                  <a:cubicBezTo>
                    <a:pt x="1056" y="713"/>
                    <a:pt x="1027" y="714"/>
                    <a:pt x="1020" y="722"/>
                  </a:cubicBezTo>
                  <a:cubicBezTo>
                    <a:pt x="1020" y="722"/>
                    <a:pt x="1020" y="717"/>
                    <a:pt x="1036" y="691"/>
                  </a:cubicBezTo>
                  <a:cubicBezTo>
                    <a:pt x="1052" y="665"/>
                    <a:pt x="1033" y="656"/>
                    <a:pt x="1062" y="640"/>
                  </a:cubicBezTo>
                  <a:cubicBezTo>
                    <a:pt x="1091" y="624"/>
                    <a:pt x="1119" y="607"/>
                    <a:pt x="1137" y="605"/>
                  </a:cubicBezTo>
                  <a:cubicBezTo>
                    <a:pt x="1155" y="603"/>
                    <a:pt x="1197" y="619"/>
                    <a:pt x="1198" y="652"/>
                  </a:cubicBezTo>
                  <a:cubicBezTo>
                    <a:pt x="1199" y="685"/>
                    <a:pt x="1204" y="793"/>
                    <a:pt x="1182" y="831"/>
                  </a:cubicBezTo>
                  <a:close/>
                  <a:moveTo>
                    <a:pt x="1294" y="780"/>
                  </a:moveTo>
                  <a:cubicBezTo>
                    <a:pt x="1270" y="766"/>
                    <a:pt x="1270" y="729"/>
                    <a:pt x="1270" y="698"/>
                  </a:cubicBezTo>
                  <a:cubicBezTo>
                    <a:pt x="1270" y="668"/>
                    <a:pt x="1251" y="681"/>
                    <a:pt x="1250" y="704"/>
                  </a:cubicBezTo>
                  <a:cubicBezTo>
                    <a:pt x="1249" y="726"/>
                    <a:pt x="1245" y="766"/>
                    <a:pt x="1255" y="774"/>
                  </a:cubicBezTo>
                  <a:cubicBezTo>
                    <a:pt x="1266" y="782"/>
                    <a:pt x="1263" y="785"/>
                    <a:pt x="1250" y="801"/>
                  </a:cubicBezTo>
                  <a:cubicBezTo>
                    <a:pt x="1237" y="817"/>
                    <a:pt x="1226" y="833"/>
                    <a:pt x="1209" y="828"/>
                  </a:cubicBezTo>
                  <a:cubicBezTo>
                    <a:pt x="1209" y="828"/>
                    <a:pt x="1226" y="816"/>
                    <a:pt x="1218" y="680"/>
                  </a:cubicBezTo>
                  <a:cubicBezTo>
                    <a:pt x="1218" y="680"/>
                    <a:pt x="1225" y="638"/>
                    <a:pt x="1261" y="638"/>
                  </a:cubicBezTo>
                  <a:cubicBezTo>
                    <a:pt x="1297" y="638"/>
                    <a:pt x="1306" y="644"/>
                    <a:pt x="1303" y="688"/>
                  </a:cubicBezTo>
                  <a:cubicBezTo>
                    <a:pt x="1301" y="732"/>
                    <a:pt x="1307" y="753"/>
                    <a:pt x="1315" y="766"/>
                  </a:cubicBezTo>
                  <a:cubicBezTo>
                    <a:pt x="1323" y="780"/>
                    <a:pt x="1318" y="793"/>
                    <a:pt x="1294" y="780"/>
                  </a:cubicBezTo>
                  <a:close/>
                  <a:moveTo>
                    <a:pt x="1351" y="773"/>
                  </a:moveTo>
                  <a:cubicBezTo>
                    <a:pt x="1351" y="773"/>
                    <a:pt x="1345" y="802"/>
                    <a:pt x="1329" y="746"/>
                  </a:cubicBezTo>
                  <a:cubicBezTo>
                    <a:pt x="1329" y="746"/>
                    <a:pt x="1313" y="638"/>
                    <a:pt x="1335" y="630"/>
                  </a:cubicBezTo>
                  <a:cubicBezTo>
                    <a:pt x="1335" y="630"/>
                    <a:pt x="1355" y="612"/>
                    <a:pt x="1359" y="600"/>
                  </a:cubicBezTo>
                  <a:cubicBezTo>
                    <a:pt x="1363" y="588"/>
                    <a:pt x="1357" y="589"/>
                    <a:pt x="1341" y="602"/>
                  </a:cubicBezTo>
                  <a:cubicBezTo>
                    <a:pt x="1325" y="616"/>
                    <a:pt x="1323" y="638"/>
                    <a:pt x="1291" y="612"/>
                  </a:cubicBezTo>
                  <a:cubicBezTo>
                    <a:pt x="1291" y="612"/>
                    <a:pt x="1261" y="600"/>
                    <a:pt x="1242" y="610"/>
                  </a:cubicBezTo>
                  <a:cubicBezTo>
                    <a:pt x="1242" y="610"/>
                    <a:pt x="1231" y="628"/>
                    <a:pt x="1219" y="628"/>
                  </a:cubicBezTo>
                  <a:cubicBezTo>
                    <a:pt x="1219" y="628"/>
                    <a:pt x="1203" y="609"/>
                    <a:pt x="1233" y="596"/>
                  </a:cubicBezTo>
                  <a:cubicBezTo>
                    <a:pt x="1262" y="582"/>
                    <a:pt x="1267" y="580"/>
                    <a:pt x="1277" y="557"/>
                  </a:cubicBezTo>
                  <a:cubicBezTo>
                    <a:pt x="1286" y="534"/>
                    <a:pt x="1362" y="554"/>
                    <a:pt x="1373" y="588"/>
                  </a:cubicBezTo>
                  <a:cubicBezTo>
                    <a:pt x="1383" y="621"/>
                    <a:pt x="1403" y="658"/>
                    <a:pt x="1386" y="696"/>
                  </a:cubicBezTo>
                  <a:cubicBezTo>
                    <a:pt x="1369" y="733"/>
                    <a:pt x="1350" y="728"/>
                    <a:pt x="1351" y="773"/>
                  </a:cubicBezTo>
                  <a:close/>
                  <a:moveTo>
                    <a:pt x="1403" y="790"/>
                  </a:moveTo>
                  <a:cubicBezTo>
                    <a:pt x="1403" y="790"/>
                    <a:pt x="1359" y="805"/>
                    <a:pt x="1386" y="749"/>
                  </a:cubicBezTo>
                  <a:cubicBezTo>
                    <a:pt x="1413" y="693"/>
                    <a:pt x="1419" y="740"/>
                    <a:pt x="1414" y="620"/>
                  </a:cubicBezTo>
                  <a:cubicBezTo>
                    <a:pt x="1414" y="620"/>
                    <a:pt x="1406" y="581"/>
                    <a:pt x="1397" y="573"/>
                  </a:cubicBezTo>
                  <a:cubicBezTo>
                    <a:pt x="1387" y="565"/>
                    <a:pt x="1395" y="544"/>
                    <a:pt x="1407" y="542"/>
                  </a:cubicBezTo>
                  <a:cubicBezTo>
                    <a:pt x="1419" y="541"/>
                    <a:pt x="1405" y="497"/>
                    <a:pt x="1386" y="485"/>
                  </a:cubicBezTo>
                  <a:cubicBezTo>
                    <a:pt x="1386" y="485"/>
                    <a:pt x="1375" y="401"/>
                    <a:pt x="1382" y="397"/>
                  </a:cubicBezTo>
                  <a:cubicBezTo>
                    <a:pt x="1382" y="397"/>
                    <a:pt x="1438" y="446"/>
                    <a:pt x="1454" y="642"/>
                  </a:cubicBezTo>
                  <a:cubicBezTo>
                    <a:pt x="1454" y="642"/>
                    <a:pt x="1461" y="774"/>
                    <a:pt x="1403" y="7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23" y="887"/>
              <a:ext cx="265" cy="160"/>
            </a:xfrm>
            <a:custGeom>
              <a:avLst/>
              <a:gdLst>
                <a:gd name="T0" fmla="*/ 98 w 112"/>
                <a:gd name="T1" fmla="*/ 15 h 68"/>
                <a:gd name="T2" fmla="*/ 27 w 112"/>
                <a:gd name="T3" fmla="*/ 29 h 68"/>
                <a:gd name="T4" fmla="*/ 14 w 112"/>
                <a:gd name="T5" fmla="*/ 45 h 68"/>
                <a:gd name="T6" fmla="*/ 35 w 112"/>
                <a:gd name="T7" fmla="*/ 47 h 68"/>
                <a:gd name="T8" fmla="*/ 58 w 112"/>
                <a:gd name="T9" fmla="*/ 55 h 68"/>
                <a:gd name="T10" fmla="*/ 90 w 112"/>
                <a:gd name="T11" fmla="*/ 60 h 68"/>
                <a:gd name="T12" fmla="*/ 111 w 112"/>
                <a:gd name="T13" fmla="*/ 25 h 68"/>
                <a:gd name="T14" fmla="*/ 98 w 112"/>
                <a:gd name="T15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68">
                  <a:moveTo>
                    <a:pt x="98" y="15"/>
                  </a:moveTo>
                  <a:cubicBezTo>
                    <a:pt x="74" y="65"/>
                    <a:pt x="54" y="29"/>
                    <a:pt x="27" y="29"/>
                  </a:cubicBezTo>
                  <a:cubicBezTo>
                    <a:pt x="0" y="29"/>
                    <a:pt x="7" y="47"/>
                    <a:pt x="14" y="45"/>
                  </a:cubicBezTo>
                  <a:cubicBezTo>
                    <a:pt x="20" y="44"/>
                    <a:pt x="35" y="47"/>
                    <a:pt x="35" y="47"/>
                  </a:cubicBezTo>
                  <a:cubicBezTo>
                    <a:pt x="41" y="45"/>
                    <a:pt x="58" y="55"/>
                    <a:pt x="58" y="55"/>
                  </a:cubicBezTo>
                  <a:cubicBezTo>
                    <a:pt x="74" y="57"/>
                    <a:pt x="79" y="68"/>
                    <a:pt x="90" y="60"/>
                  </a:cubicBezTo>
                  <a:cubicBezTo>
                    <a:pt x="100" y="52"/>
                    <a:pt x="112" y="51"/>
                    <a:pt x="111" y="25"/>
                  </a:cubicBezTo>
                  <a:cubicBezTo>
                    <a:pt x="110" y="0"/>
                    <a:pt x="98" y="15"/>
                    <a:pt x="9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75606" y="4169937"/>
            <a:ext cx="766496" cy="1656727"/>
            <a:chOff x="8100805" y="4416912"/>
            <a:chExt cx="1021995" cy="2208969"/>
          </a:xfrm>
        </p:grpSpPr>
        <p:sp>
          <p:nvSpPr>
            <p:cNvPr id="28" name="Freeform 27"/>
            <p:cNvSpPr/>
            <p:nvPr/>
          </p:nvSpPr>
          <p:spPr>
            <a:xfrm>
              <a:off x="8396599" y="4416912"/>
              <a:ext cx="726201" cy="2208969"/>
            </a:xfrm>
            <a:custGeom>
              <a:avLst/>
              <a:gdLst>
                <a:gd name="connsiteX0" fmla="*/ 20886 w 671135"/>
                <a:gd name="connsiteY0" fmla="*/ 1523568 h 1640130"/>
                <a:gd name="connsiteX1" fmla="*/ 148106 w 671135"/>
                <a:gd name="connsiteY1" fmla="*/ 664827 h 1640130"/>
                <a:gd name="connsiteX2" fmla="*/ 92447 w 671135"/>
                <a:gd name="connsiteY2" fmla="*/ 124138 h 1640130"/>
                <a:gd name="connsiteX3" fmla="*/ 410499 w 671135"/>
                <a:gd name="connsiteY3" fmla="*/ 84382 h 1640130"/>
                <a:gd name="connsiteX4" fmla="*/ 561574 w 671135"/>
                <a:gd name="connsiteY4" fmla="*/ 36674 h 1640130"/>
                <a:gd name="connsiteX5" fmla="*/ 474110 w 671135"/>
                <a:gd name="connsiteY5" fmla="*/ 680729 h 1640130"/>
                <a:gd name="connsiteX6" fmla="*/ 656990 w 671135"/>
                <a:gd name="connsiteY6" fmla="*/ 1539470 h 1640130"/>
                <a:gd name="connsiteX7" fmla="*/ 20886 w 671135"/>
                <a:gd name="connsiteY7" fmla="*/ 1523568 h 16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135" h="1640130">
                  <a:moveTo>
                    <a:pt x="20886" y="1523568"/>
                  </a:moveTo>
                  <a:cubicBezTo>
                    <a:pt x="-63928" y="1377794"/>
                    <a:pt x="136179" y="898065"/>
                    <a:pt x="148106" y="664827"/>
                  </a:cubicBezTo>
                  <a:cubicBezTo>
                    <a:pt x="160033" y="431589"/>
                    <a:pt x="48715" y="220879"/>
                    <a:pt x="92447" y="124138"/>
                  </a:cubicBezTo>
                  <a:cubicBezTo>
                    <a:pt x="136179" y="27397"/>
                    <a:pt x="332311" y="98959"/>
                    <a:pt x="410499" y="84382"/>
                  </a:cubicBezTo>
                  <a:cubicBezTo>
                    <a:pt x="488687" y="69805"/>
                    <a:pt x="550972" y="-62717"/>
                    <a:pt x="561574" y="36674"/>
                  </a:cubicBezTo>
                  <a:cubicBezTo>
                    <a:pt x="572176" y="136065"/>
                    <a:pt x="458207" y="430263"/>
                    <a:pt x="474110" y="680729"/>
                  </a:cubicBezTo>
                  <a:cubicBezTo>
                    <a:pt x="490013" y="931195"/>
                    <a:pt x="731202" y="1396347"/>
                    <a:pt x="656990" y="1539470"/>
                  </a:cubicBezTo>
                  <a:cubicBezTo>
                    <a:pt x="582778" y="1682593"/>
                    <a:pt x="105700" y="1669342"/>
                    <a:pt x="20886" y="15235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00805" y="5046135"/>
              <a:ext cx="505216" cy="127369"/>
            </a:xfrm>
            <a:custGeom>
              <a:avLst/>
              <a:gdLst>
                <a:gd name="connsiteX0" fmla="*/ 421470 w 466907"/>
                <a:gd name="connsiteY0" fmla="*/ 103814 h 103905"/>
                <a:gd name="connsiteX1" fmla="*/ 294250 w 466907"/>
                <a:gd name="connsiteY1" fmla="*/ 40204 h 103905"/>
                <a:gd name="connsiteX2" fmla="*/ 51 w 466907"/>
                <a:gd name="connsiteY2" fmla="*/ 40204 h 103905"/>
                <a:gd name="connsiteX3" fmla="*/ 318103 w 466907"/>
                <a:gd name="connsiteY3" fmla="*/ 447 h 103905"/>
                <a:gd name="connsiteX4" fmla="*/ 461227 w 466907"/>
                <a:gd name="connsiteY4" fmla="*/ 24301 h 103905"/>
                <a:gd name="connsiteX5" fmla="*/ 421470 w 466907"/>
                <a:gd name="connsiteY5" fmla="*/ 103814 h 10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907" h="103905">
                  <a:moveTo>
                    <a:pt x="421470" y="103814"/>
                  </a:moveTo>
                  <a:cubicBezTo>
                    <a:pt x="393641" y="106464"/>
                    <a:pt x="364486" y="50806"/>
                    <a:pt x="294250" y="40204"/>
                  </a:cubicBezTo>
                  <a:cubicBezTo>
                    <a:pt x="224013" y="29602"/>
                    <a:pt x="-3924" y="46830"/>
                    <a:pt x="51" y="40204"/>
                  </a:cubicBezTo>
                  <a:cubicBezTo>
                    <a:pt x="4026" y="33578"/>
                    <a:pt x="241240" y="3097"/>
                    <a:pt x="318103" y="447"/>
                  </a:cubicBezTo>
                  <a:cubicBezTo>
                    <a:pt x="394966" y="-2204"/>
                    <a:pt x="442674" y="7073"/>
                    <a:pt x="461227" y="24301"/>
                  </a:cubicBezTo>
                  <a:cubicBezTo>
                    <a:pt x="479780" y="41529"/>
                    <a:pt x="449299" y="101164"/>
                    <a:pt x="421470" y="103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29668" y="4248841"/>
            <a:ext cx="8810587" cy="2400798"/>
          </a:xfrm>
          <a:custGeom>
            <a:avLst/>
            <a:gdLst>
              <a:gd name="connsiteX0" fmla="*/ 732553 w 10571072"/>
              <a:gd name="connsiteY0" fmla="*/ 1624083 h 2793545"/>
              <a:gd name="connsiteX1" fmla="*/ 1469532 w 10571072"/>
              <a:gd name="connsiteY1" fmla="*/ 1248770 h 2793545"/>
              <a:gd name="connsiteX2" fmla="*/ 3066320 w 10571072"/>
              <a:gd name="connsiteY2" fmla="*/ 1917510 h 2793545"/>
              <a:gd name="connsiteX3" fmla="*/ 4594870 w 10571072"/>
              <a:gd name="connsiteY3" fmla="*/ 1112292 h 2793545"/>
              <a:gd name="connsiteX4" fmla="*/ 5543389 w 10571072"/>
              <a:gd name="connsiteY4" fmla="*/ 1549021 h 2793545"/>
              <a:gd name="connsiteX5" fmla="*/ 6300840 w 10571072"/>
              <a:gd name="connsiteY5" fmla="*/ 1030406 h 2793545"/>
              <a:gd name="connsiteX6" fmla="*/ 7433604 w 10571072"/>
              <a:gd name="connsiteY6" fmla="*/ 1153236 h 2793545"/>
              <a:gd name="connsiteX7" fmla="*/ 8423067 w 10571072"/>
              <a:gd name="connsiteY7" fmla="*/ 416257 h 2793545"/>
              <a:gd name="connsiteX8" fmla="*/ 9364762 w 10571072"/>
              <a:gd name="connsiteY8" fmla="*/ 1337481 h 2793545"/>
              <a:gd name="connsiteX9" fmla="*/ 9890201 w 10571072"/>
              <a:gd name="connsiteY9" fmla="*/ 0 h 2793545"/>
              <a:gd name="connsiteX10" fmla="*/ 9890201 w 10571072"/>
              <a:gd name="connsiteY10" fmla="*/ 0 h 2793545"/>
              <a:gd name="connsiteX11" fmla="*/ 9890201 w 10571072"/>
              <a:gd name="connsiteY11" fmla="*/ 2470245 h 2793545"/>
              <a:gd name="connsiteX12" fmla="*/ 698434 w 10571072"/>
              <a:gd name="connsiteY12" fmla="*/ 2674961 h 2793545"/>
              <a:gd name="connsiteX13" fmla="*/ 732553 w 10571072"/>
              <a:gd name="connsiteY13" fmla="*/ 1624083 h 279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71072" h="2793545">
                <a:moveTo>
                  <a:pt x="732553" y="1624083"/>
                </a:moveTo>
                <a:cubicBezTo>
                  <a:pt x="861069" y="1386384"/>
                  <a:pt x="1080571" y="1199865"/>
                  <a:pt x="1469532" y="1248770"/>
                </a:cubicBezTo>
                <a:cubicBezTo>
                  <a:pt x="1858493" y="1297675"/>
                  <a:pt x="2545430" y="1940256"/>
                  <a:pt x="3066320" y="1917510"/>
                </a:cubicBezTo>
                <a:cubicBezTo>
                  <a:pt x="3587210" y="1894764"/>
                  <a:pt x="4182025" y="1173707"/>
                  <a:pt x="4594870" y="1112292"/>
                </a:cubicBezTo>
                <a:cubicBezTo>
                  <a:pt x="5007715" y="1050877"/>
                  <a:pt x="5259061" y="1562669"/>
                  <a:pt x="5543389" y="1549021"/>
                </a:cubicBezTo>
                <a:cubicBezTo>
                  <a:pt x="5827717" y="1535373"/>
                  <a:pt x="5985804" y="1096370"/>
                  <a:pt x="6300840" y="1030406"/>
                </a:cubicBezTo>
                <a:cubicBezTo>
                  <a:pt x="6615876" y="964442"/>
                  <a:pt x="7079900" y="1255594"/>
                  <a:pt x="7433604" y="1153236"/>
                </a:cubicBezTo>
                <a:cubicBezTo>
                  <a:pt x="7787308" y="1050878"/>
                  <a:pt x="8101207" y="385550"/>
                  <a:pt x="8423067" y="416257"/>
                </a:cubicBezTo>
                <a:cubicBezTo>
                  <a:pt x="8744927" y="446964"/>
                  <a:pt x="9120240" y="1406857"/>
                  <a:pt x="9364762" y="1337481"/>
                </a:cubicBezTo>
                <a:cubicBezTo>
                  <a:pt x="9609284" y="1268105"/>
                  <a:pt x="9890201" y="0"/>
                  <a:pt x="9890201" y="0"/>
                </a:cubicBezTo>
                <a:lnTo>
                  <a:pt x="9890201" y="0"/>
                </a:lnTo>
                <a:cubicBezTo>
                  <a:pt x="9890201" y="411707"/>
                  <a:pt x="11422162" y="2024418"/>
                  <a:pt x="9890201" y="2470245"/>
                </a:cubicBezTo>
                <a:cubicBezTo>
                  <a:pt x="8358240" y="2916072"/>
                  <a:pt x="2224709" y="2813713"/>
                  <a:pt x="698434" y="2674961"/>
                </a:cubicBezTo>
                <a:cubicBezTo>
                  <a:pt x="-827841" y="2536209"/>
                  <a:pt x="604037" y="1861782"/>
                  <a:pt x="732553" y="16240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994604" y="4550443"/>
            <a:ext cx="307515" cy="300082"/>
            <a:chOff x="9392814" y="749406"/>
            <a:chExt cx="523716" cy="511055"/>
          </a:xfrm>
        </p:grpSpPr>
        <p:sp>
          <p:nvSpPr>
            <p:cNvPr id="60" name="Oval 59"/>
            <p:cNvSpPr/>
            <p:nvPr/>
          </p:nvSpPr>
          <p:spPr>
            <a:xfrm>
              <a:off x="9392814" y="752004"/>
              <a:ext cx="506619" cy="4988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22982" y="749406"/>
              <a:ext cx="493548" cy="51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  <a:latin typeface="FontAwesome" pitchFamily="2" charset="0"/>
                </a:rPr>
                <a:t></a:t>
              </a:r>
              <a:endParaRPr lang="id-ID" sz="1200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2034000" y="3756863"/>
            <a:ext cx="301519" cy="305852"/>
            <a:chOff x="9392814" y="752004"/>
            <a:chExt cx="513502" cy="520880"/>
          </a:xfrm>
        </p:grpSpPr>
        <p:sp>
          <p:nvSpPr>
            <p:cNvPr id="66" name="Oval 65"/>
            <p:cNvSpPr/>
            <p:nvPr/>
          </p:nvSpPr>
          <p:spPr>
            <a:xfrm>
              <a:off x="9392814" y="752004"/>
              <a:ext cx="506619" cy="4988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412769" y="761831"/>
              <a:ext cx="493547" cy="51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FF0000"/>
                  </a:solidFill>
                  <a:latin typeface="FontAwesome" pitchFamily="2" charset="0"/>
                </a:rPr>
                <a:t></a:t>
              </a:r>
              <a:endParaRPr lang="id-ID" sz="1350" dirty="0">
                <a:solidFill>
                  <a:srgbClr val="FF0000"/>
                </a:solidFill>
                <a:latin typeface="FontAwesome" pitchFamily="2" charset="0"/>
              </a:endParaRPr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3759548" y="4568488"/>
            <a:ext cx="297477" cy="303471"/>
            <a:chOff x="9392814" y="752004"/>
            <a:chExt cx="506619" cy="516828"/>
          </a:xfrm>
        </p:grpSpPr>
        <p:sp>
          <p:nvSpPr>
            <p:cNvPr id="69" name="Oval 68"/>
            <p:cNvSpPr/>
            <p:nvPr/>
          </p:nvSpPr>
          <p:spPr>
            <a:xfrm>
              <a:off x="9392814" y="752004"/>
              <a:ext cx="506619" cy="4988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399771" y="757776"/>
              <a:ext cx="493546" cy="51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accent1"/>
                  </a:solidFill>
                  <a:latin typeface="FontAwesome" pitchFamily="2" charset="0"/>
                </a:rPr>
                <a:t></a:t>
              </a:r>
              <a:endParaRPr lang="id-ID" sz="2400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</p:grpSp>
      <p:sp>
        <p:nvSpPr>
          <p:cNvPr id="46" name="Content Placeholder 7"/>
          <p:cNvSpPr txBox="1">
            <a:spLocks/>
          </p:cNvSpPr>
          <p:nvPr/>
        </p:nvSpPr>
        <p:spPr>
          <a:xfrm>
            <a:off x="1641720" y="862926"/>
            <a:ext cx="5771456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Intellectual Property Rights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52" name="Rectangle 51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47" name="Title 13"/>
          <p:cNvSpPr txBox="1">
            <a:spLocks/>
          </p:cNvSpPr>
          <p:nvPr/>
        </p:nvSpPr>
        <p:spPr>
          <a:xfrm>
            <a:off x="529666" y="4089206"/>
            <a:ext cx="1168508" cy="3343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Patents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48" name="Title 13"/>
          <p:cNvSpPr txBox="1">
            <a:spLocks/>
          </p:cNvSpPr>
          <p:nvPr/>
        </p:nvSpPr>
        <p:spPr>
          <a:xfrm>
            <a:off x="1318601" y="3332741"/>
            <a:ext cx="1696744" cy="3343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Trademarks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49" name="Title 13"/>
          <p:cNvSpPr txBox="1">
            <a:spLocks/>
          </p:cNvSpPr>
          <p:nvPr/>
        </p:nvSpPr>
        <p:spPr>
          <a:xfrm>
            <a:off x="2615014" y="4077945"/>
            <a:ext cx="2390876" cy="3343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Industrial Designs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666" y="3096224"/>
            <a:ext cx="4493419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4721" y="4957476"/>
            <a:ext cx="3471878" cy="260976"/>
            <a:chOff x="1330960" y="5147628"/>
            <a:chExt cx="4629171" cy="34796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330960" y="5186479"/>
              <a:ext cx="455175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94297" y="5147628"/>
              <a:ext cx="91337" cy="913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0" name="Oval 39"/>
            <p:cNvSpPr/>
            <p:nvPr/>
          </p:nvSpPr>
          <p:spPr>
            <a:xfrm>
              <a:off x="2093309" y="5147628"/>
              <a:ext cx="91337" cy="913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1" name="Oval 40"/>
            <p:cNvSpPr/>
            <p:nvPr/>
          </p:nvSpPr>
          <p:spPr>
            <a:xfrm>
              <a:off x="2692324" y="5147628"/>
              <a:ext cx="91337" cy="913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2" name="Oval 41"/>
            <p:cNvSpPr/>
            <p:nvPr/>
          </p:nvSpPr>
          <p:spPr>
            <a:xfrm>
              <a:off x="3274585" y="5147628"/>
              <a:ext cx="91337" cy="913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3" name="Oval 42"/>
            <p:cNvSpPr/>
            <p:nvPr/>
          </p:nvSpPr>
          <p:spPr>
            <a:xfrm>
              <a:off x="3863067" y="5147628"/>
              <a:ext cx="91337" cy="913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4" name="Oval 43"/>
            <p:cNvSpPr/>
            <p:nvPr/>
          </p:nvSpPr>
          <p:spPr>
            <a:xfrm>
              <a:off x="4454424" y="5147628"/>
              <a:ext cx="91337" cy="913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5" name="Oval 44"/>
            <p:cNvSpPr/>
            <p:nvPr/>
          </p:nvSpPr>
          <p:spPr>
            <a:xfrm>
              <a:off x="5045780" y="5147628"/>
              <a:ext cx="91337" cy="913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46" name="Oval 45"/>
            <p:cNvSpPr/>
            <p:nvPr/>
          </p:nvSpPr>
          <p:spPr>
            <a:xfrm>
              <a:off x="5628041" y="5147628"/>
              <a:ext cx="91337" cy="913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83078" y="523398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87963" y="523398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201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13863" y="523398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201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21850" y="523398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201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29835" y="523398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201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45829" y="5233985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201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56163" y="5233977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60836" y="5233974"/>
              <a:ext cx="4770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r>
                <a:rPr lang="en-US" sz="675" dirty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id-ID" sz="6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6" name="Content Placeholder 7"/>
          <p:cNvSpPr txBox="1">
            <a:spLocks/>
          </p:cNvSpPr>
          <p:nvPr/>
        </p:nvSpPr>
        <p:spPr>
          <a:xfrm>
            <a:off x="2730291" y="862926"/>
            <a:ext cx="391388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How to Scale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172" name="Rectangle 171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438495" y="2772169"/>
            <a:ext cx="3159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997643" y="2776783"/>
            <a:ext cx="313508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884661" y="2771857"/>
            <a:ext cx="3159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326104" y="2767625"/>
            <a:ext cx="3159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771448" y="2765288"/>
            <a:ext cx="3186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217805" y="2776783"/>
            <a:ext cx="3159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664162" y="2776783"/>
            <a:ext cx="315900" cy="1918750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099096" y="2765288"/>
            <a:ext cx="315901" cy="1918750"/>
            <a:chOff x="2192160" y="2210578"/>
            <a:chExt cx="509758" cy="3119848"/>
          </a:xfrm>
          <a:solidFill>
            <a:schemeClr val="bg1">
              <a:lumMod val="85000"/>
            </a:schemeClr>
          </a:solidFill>
        </p:grpSpPr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2192160" y="3773131"/>
              <a:ext cx="509757" cy="70069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2192161" y="2974336"/>
              <a:ext cx="509757" cy="781276"/>
            </a:xfrm>
            <a:prstGeom prst="rect">
              <a:avLst/>
            </a:pr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2192160" y="2210578"/>
              <a:ext cx="509757" cy="747990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pattFill prst="pct25">
              <a:fgClr>
                <a:srgbClr val="9FB6CD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996517" y="4084154"/>
            <a:ext cx="391976" cy="709970"/>
            <a:chOff x="806257" y="3985529"/>
            <a:chExt cx="637344" cy="1154395"/>
          </a:xfrm>
          <a:solidFill>
            <a:schemeClr val="bg1">
              <a:lumMod val="75000"/>
            </a:schemeClr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 dirty="0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806258" y="3985529"/>
              <a:ext cx="509755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360012" y="3894486"/>
            <a:ext cx="470444" cy="899634"/>
            <a:chOff x="1409156" y="3677139"/>
            <a:chExt cx="764932" cy="1462785"/>
          </a:xfrm>
          <a:solidFill>
            <a:srgbClr val="63B8FF"/>
          </a:solidFill>
        </p:grpSpPr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1536745" y="3965229"/>
              <a:ext cx="509757" cy="90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1536746" y="3677139"/>
              <a:ext cx="509756" cy="297795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3810825" y="3714943"/>
            <a:ext cx="470444" cy="1079165"/>
            <a:chOff x="2130307" y="3385220"/>
            <a:chExt cx="764932" cy="17547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>
              <a:off x="2257894" y="3683016"/>
              <a:ext cx="509757" cy="11864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2257894" y="33852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38" name="Group 237"/>
          <p:cNvGrpSpPr/>
          <p:nvPr/>
        </p:nvGrpSpPr>
        <p:grpSpPr>
          <a:xfrm>
            <a:off x="4253265" y="3425665"/>
            <a:ext cx="470444" cy="1368460"/>
            <a:chOff x="2849704" y="2914839"/>
            <a:chExt cx="764932" cy="2225085"/>
          </a:xfrm>
          <a:solidFill>
            <a:schemeClr val="bg2">
              <a:lumMod val="75000"/>
            </a:schemeClr>
          </a:solidFill>
        </p:grpSpPr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2977291" y="3187996"/>
              <a:ext cx="509757" cy="1681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2977293" y="2914839"/>
              <a:ext cx="509756" cy="297795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4694626" y="3234598"/>
            <a:ext cx="470444" cy="1559520"/>
            <a:chOff x="4221011" y="2794677"/>
            <a:chExt cx="764932" cy="2535747"/>
          </a:xfrm>
          <a:solidFill>
            <a:schemeClr val="accent1"/>
          </a:solidFill>
        </p:grpSpPr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4348600" y="3091775"/>
              <a:ext cx="509757" cy="196820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4348601" y="2794677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5138144" y="3021219"/>
            <a:ext cx="470444" cy="1772899"/>
            <a:chOff x="4288499" y="2257226"/>
            <a:chExt cx="764932" cy="288269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4416086" y="2552181"/>
              <a:ext cx="509757" cy="23172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4416086" y="225722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5580583" y="2874091"/>
            <a:ext cx="470444" cy="1920029"/>
            <a:chOff x="5007896" y="2486040"/>
            <a:chExt cx="764932" cy="2653884"/>
          </a:xfrm>
          <a:solidFill>
            <a:schemeClr val="accent1">
              <a:lumMod val="75000"/>
            </a:schemeClr>
          </a:solidFill>
        </p:grpSpPr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grpSp>
        <p:nvGrpSpPr>
          <p:cNvPr id="266" name="Group 265"/>
          <p:cNvGrpSpPr/>
          <p:nvPr/>
        </p:nvGrpSpPr>
        <p:grpSpPr>
          <a:xfrm>
            <a:off x="6018358" y="2559896"/>
            <a:ext cx="391976" cy="2234222"/>
            <a:chOff x="5719707" y="2579964"/>
            <a:chExt cx="637345" cy="2559960"/>
          </a:xfrm>
          <a:solidFill>
            <a:schemeClr val="bg1">
              <a:lumMod val="65000"/>
            </a:schemeClr>
          </a:solidFill>
        </p:grpSpPr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5847296" y="2854666"/>
              <a:ext cx="509756" cy="201481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5847296" y="2579964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sp>
        <p:nvSpPr>
          <p:cNvPr id="318" name="TextBox 317"/>
          <p:cNvSpPr txBox="1"/>
          <p:nvPr/>
        </p:nvSpPr>
        <p:spPr>
          <a:xfrm>
            <a:off x="2986492" y="4255400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30 %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3426537" y="4120382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40 %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876603" y="3901885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50%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4321957" y="3617710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63 %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4766419" y="3434712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75 %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5204176" y="3226935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83 %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5659357" y="3356609"/>
            <a:ext cx="326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95000"/>
                  </a:schemeClr>
                </a:solidFill>
              </a:rPr>
              <a:t>93</a:t>
            </a:r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6048819" y="3411772"/>
            <a:ext cx="41793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95000"/>
                  </a:schemeClr>
                </a:solidFill>
              </a:rPr>
              <a:t>104</a:t>
            </a:r>
            <a:r>
              <a:rPr lang="id-ID" sz="750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457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1" y="1058583"/>
            <a:ext cx="6142994" cy="4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3566447" y="2443139"/>
            <a:ext cx="426213" cy="416206"/>
          </a:xfrm>
          <a:custGeom>
            <a:avLst/>
            <a:gdLst>
              <a:gd name="T0" fmla="*/ 360 w 371"/>
              <a:gd name="T1" fmla="*/ 3 h 299"/>
              <a:gd name="T2" fmla="*/ 7 w 371"/>
              <a:gd name="T3" fmla="*/ 127 h 299"/>
              <a:gd name="T4" fmla="*/ 6 w 371"/>
              <a:gd name="T5" fmla="*/ 137 h 299"/>
              <a:gd name="T6" fmla="*/ 82 w 371"/>
              <a:gd name="T7" fmla="*/ 167 h 299"/>
              <a:gd name="T8" fmla="*/ 82 w 371"/>
              <a:gd name="T9" fmla="*/ 167 h 299"/>
              <a:gd name="T10" fmla="*/ 127 w 371"/>
              <a:gd name="T11" fmla="*/ 185 h 299"/>
              <a:gd name="T12" fmla="*/ 347 w 371"/>
              <a:gd name="T13" fmla="*/ 24 h 299"/>
              <a:gd name="T14" fmla="*/ 351 w 371"/>
              <a:gd name="T15" fmla="*/ 28 h 299"/>
              <a:gd name="T16" fmla="*/ 194 w 371"/>
              <a:gd name="T17" fmla="*/ 198 h 299"/>
              <a:gd name="T18" fmla="*/ 194 w 371"/>
              <a:gd name="T19" fmla="*/ 198 h 299"/>
              <a:gd name="T20" fmla="*/ 185 w 371"/>
              <a:gd name="T21" fmla="*/ 208 h 299"/>
              <a:gd name="T22" fmla="*/ 197 w 371"/>
              <a:gd name="T23" fmla="*/ 215 h 299"/>
              <a:gd name="T24" fmla="*/ 197 w 371"/>
              <a:gd name="T25" fmla="*/ 215 h 299"/>
              <a:gd name="T26" fmla="*/ 296 w 371"/>
              <a:gd name="T27" fmla="*/ 268 h 299"/>
              <a:gd name="T28" fmla="*/ 311 w 371"/>
              <a:gd name="T29" fmla="*/ 262 h 299"/>
              <a:gd name="T30" fmla="*/ 369 w 371"/>
              <a:gd name="T31" fmla="*/ 11 h 299"/>
              <a:gd name="T32" fmla="*/ 360 w 371"/>
              <a:gd name="T33" fmla="*/ 3 h 299"/>
              <a:gd name="T34" fmla="*/ 127 w 371"/>
              <a:gd name="T35" fmla="*/ 293 h 299"/>
              <a:gd name="T36" fmla="*/ 133 w 371"/>
              <a:gd name="T37" fmla="*/ 296 h 299"/>
              <a:gd name="T38" fmla="*/ 190 w 371"/>
              <a:gd name="T39" fmla="*/ 245 h 299"/>
              <a:gd name="T40" fmla="*/ 127 w 371"/>
              <a:gd name="T41" fmla="*/ 212 h 299"/>
              <a:gd name="T42" fmla="*/ 127 w 371"/>
              <a:gd name="T43" fmla="*/ 29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299">
                <a:moveTo>
                  <a:pt x="360" y="3"/>
                </a:moveTo>
                <a:cubicBezTo>
                  <a:pt x="353" y="5"/>
                  <a:pt x="13" y="125"/>
                  <a:pt x="7" y="127"/>
                </a:cubicBezTo>
                <a:cubicBezTo>
                  <a:pt x="1" y="129"/>
                  <a:pt x="0" y="134"/>
                  <a:pt x="6" y="137"/>
                </a:cubicBezTo>
                <a:cubicBezTo>
                  <a:pt x="14" y="140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7" y="185"/>
                  <a:pt x="344" y="26"/>
                  <a:pt x="347" y="24"/>
                </a:cubicBezTo>
                <a:cubicBezTo>
                  <a:pt x="350" y="22"/>
                  <a:pt x="353" y="26"/>
                  <a:pt x="351" y="28"/>
                </a:cubicBezTo>
                <a:cubicBezTo>
                  <a:pt x="349" y="30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97" y="215"/>
                  <a:pt x="197" y="215"/>
                  <a:pt x="197" y="215"/>
                </a:cubicBezTo>
                <a:cubicBezTo>
                  <a:pt x="197" y="215"/>
                  <a:pt x="197" y="215"/>
                  <a:pt x="197" y="215"/>
                </a:cubicBezTo>
                <a:cubicBezTo>
                  <a:pt x="197" y="215"/>
                  <a:pt x="290" y="265"/>
                  <a:pt x="296" y="268"/>
                </a:cubicBezTo>
                <a:cubicBezTo>
                  <a:pt x="302" y="272"/>
                  <a:pt x="310" y="269"/>
                  <a:pt x="311" y="262"/>
                </a:cubicBezTo>
                <a:cubicBezTo>
                  <a:pt x="313" y="253"/>
                  <a:pt x="368" y="16"/>
                  <a:pt x="369" y="11"/>
                </a:cubicBezTo>
                <a:cubicBezTo>
                  <a:pt x="371" y="4"/>
                  <a:pt x="367" y="0"/>
                  <a:pt x="360" y="3"/>
                </a:cubicBezTo>
                <a:close/>
                <a:moveTo>
                  <a:pt x="127" y="293"/>
                </a:moveTo>
                <a:cubicBezTo>
                  <a:pt x="127" y="298"/>
                  <a:pt x="130" y="299"/>
                  <a:pt x="133" y="296"/>
                </a:cubicBezTo>
                <a:cubicBezTo>
                  <a:pt x="138" y="291"/>
                  <a:pt x="190" y="245"/>
                  <a:pt x="190" y="245"/>
                </a:cubicBezTo>
                <a:cubicBezTo>
                  <a:pt x="127" y="212"/>
                  <a:pt x="127" y="212"/>
                  <a:pt x="127" y="212"/>
                </a:cubicBezTo>
                <a:lnTo>
                  <a:pt x="127" y="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833796" y="2296884"/>
            <a:ext cx="2179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700" b="1" spc="-113" dirty="0">
                <a:latin typeface="Arial Black" panose="020B0A04020102020204" pitchFamily="34" charset="0"/>
              </a:rPr>
              <a:t>Closing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57834" y="2411485"/>
            <a:ext cx="0" cy="309865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3203404" y="5290013"/>
            <a:ext cx="116100" cy="116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524246" y="2926692"/>
            <a:ext cx="4731482" cy="162120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>
              <a:ea typeface="Roboto" panose="02000000000000000000" pitchFamily="2" charset="0"/>
              <a:hlinkClick r:id="rId3"/>
            </a:endParaRPr>
          </a:p>
          <a:p>
            <a:pPr algn="l"/>
            <a:r>
              <a:rPr lang="en-US" sz="2400" dirty="0" smtClean="0">
                <a:ea typeface="Roboto" panose="02000000000000000000" pitchFamily="2" charset="0"/>
              </a:rPr>
              <a:t>danutfm@gmai</a:t>
            </a:r>
            <a:r>
              <a:rPr lang="en-US" sz="2400" dirty="0" smtClean="0">
                <a:ea typeface="Roboto" panose="02000000000000000000" pitchFamily="2" charset="0"/>
              </a:rPr>
              <a:t>l.com</a:t>
            </a:r>
            <a:endParaRPr lang="en-US" sz="2400" dirty="0">
              <a:ea typeface="Roboto" panose="02000000000000000000" pitchFamily="2" charset="0"/>
            </a:endParaRPr>
          </a:p>
          <a:p>
            <a:pPr algn="l"/>
            <a:endParaRPr lang="en-US" sz="2400" dirty="0">
              <a:ea typeface="Roboto" panose="02000000000000000000" pitchFamily="2" charset="0"/>
            </a:endParaRPr>
          </a:p>
          <a:p>
            <a:pPr algn="l"/>
            <a:r>
              <a:rPr lang="en-US" sz="2400" dirty="0">
                <a:ea typeface="Roboto" panose="02000000000000000000" pitchFamily="2" charset="0"/>
              </a:rPr>
              <a:t>Twitter: @</a:t>
            </a:r>
            <a:r>
              <a:rPr lang="en-US" sz="2400" dirty="0" err="1">
                <a:ea typeface="Roboto" panose="02000000000000000000" pitchFamily="2" charset="0"/>
              </a:rPr>
              <a:t>danutfm</a:t>
            </a:r>
            <a:endParaRPr lang="en-US" sz="2400" dirty="0">
              <a:ea typeface="Roboto" panose="02000000000000000000" pitchFamily="2" charset="0"/>
            </a:endParaRPr>
          </a:p>
          <a:p>
            <a:pPr algn="l"/>
            <a:endParaRPr lang="id-ID" sz="2400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2"/>
          <p:cNvSpPr>
            <a:spLocks/>
          </p:cNvSpPr>
          <p:nvPr/>
        </p:nvSpPr>
        <p:spPr bwMode="auto">
          <a:xfrm>
            <a:off x="3651427" y="3389804"/>
            <a:ext cx="1336367" cy="2054894"/>
          </a:xfrm>
          <a:custGeom>
            <a:avLst/>
            <a:gdLst>
              <a:gd name="T0" fmla="*/ 59 w 78"/>
              <a:gd name="T1" fmla="*/ 0 h 164"/>
              <a:gd name="T2" fmla="*/ 20 w 78"/>
              <a:gd name="T3" fmla="*/ 0 h 164"/>
              <a:gd name="T4" fmla="*/ 0 w 78"/>
              <a:gd name="T5" fmla="*/ 16 h 164"/>
              <a:gd name="T6" fmla="*/ 0 w 78"/>
              <a:gd name="T7" fmla="*/ 16 h 164"/>
              <a:gd name="T8" fmla="*/ 0 w 78"/>
              <a:gd name="T9" fmla="*/ 19 h 164"/>
              <a:gd name="T10" fmla="*/ 0 w 78"/>
              <a:gd name="T11" fmla="*/ 74 h 164"/>
              <a:gd name="T12" fmla="*/ 7 w 78"/>
              <a:gd name="T13" fmla="*/ 80 h 164"/>
              <a:gd name="T14" fmla="*/ 13 w 78"/>
              <a:gd name="T15" fmla="*/ 74 h 164"/>
              <a:gd name="T16" fmla="*/ 13 w 78"/>
              <a:gd name="T17" fmla="*/ 26 h 164"/>
              <a:gd name="T18" fmla="*/ 19 w 78"/>
              <a:gd name="T19" fmla="*/ 26 h 164"/>
              <a:gd name="T20" fmla="*/ 19 w 78"/>
              <a:gd name="T21" fmla="*/ 72 h 164"/>
              <a:gd name="T22" fmla="*/ 19 w 78"/>
              <a:gd name="T23" fmla="*/ 73 h 164"/>
              <a:gd name="T24" fmla="*/ 19 w 78"/>
              <a:gd name="T25" fmla="*/ 154 h 164"/>
              <a:gd name="T26" fmla="*/ 28 w 78"/>
              <a:gd name="T27" fmla="*/ 164 h 164"/>
              <a:gd name="T28" fmla="*/ 37 w 78"/>
              <a:gd name="T29" fmla="*/ 154 h 164"/>
              <a:gd name="T30" fmla="*/ 37 w 78"/>
              <a:gd name="T31" fmla="*/ 83 h 164"/>
              <a:gd name="T32" fmla="*/ 41 w 78"/>
              <a:gd name="T33" fmla="*/ 83 h 164"/>
              <a:gd name="T34" fmla="*/ 41 w 78"/>
              <a:gd name="T35" fmla="*/ 154 h 164"/>
              <a:gd name="T36" fmla="*/ 50 w 78"/>
              <a:gd name="T37" fmla="*/ 164 h 164"/>
              <a:gd name="T38" fmla="*/ 59 w 78"/>
              <a:gd name="T39" fmla="*/ 154 h 164"/>
              <a:gd name="T40" fmla="*/ 59 w 78"/>
              <a:gd name="T41" fmla="*/ 72 h 164"/>
              <a:gd name="T42" fmla="*/ 59 w 78"/>
              <a:gd name="T43" fmla="*/ 71 h 164"/>
              <a:gd name="T44" fmla="*/ 59 w 78"/>
              <a:gd name="T45" fmla="*/ 26 h 164"/>
              <a:gd name="T46" fmla="*/ 64 w 78"/>
              <a:gd name="T47" fmla="*/ 26 h 164"/>
              <a:gd name="T48" fmla="*/ 64 w 78"/>
              <a:gd name="T49" fmla="*/ 74 h 164"/>
              <a:gd name="T50" fmla="*/ 71 w 78"/>
              <a:gd name="T51" fmla="*/ 80 h 164"/>
              <a:gd name="T52" fmla="*/ 78 w 78"/>
              <a:gd name="T53" fmla="*/ 74 h 164"/>
              <a:gd name="T54" fmla="*/ 78 w 78"/>
              <a:gd name="T55" fmla="*/ 19 h 164"/>
              <a:gd name="T56" fmla="*/ 78 w 78"/>
              <a:gd name="T57" fmla="*/ 16 h 164"/>
              <a:gd name="T58" fmla="*/ 78 w 78"/>
              <a:gd name="T59" fmla="*/ 15 h 164"/>
              <a:gd name="T60" fmla="*/ 59 w 78"/>
              <a:gd name="T61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8" h="164">
                <a:moveTo>
                  <a:pt x="59" y="0"/>
                </a:move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7"/>
                  <a:pt x="3" y="80"/>
                  <a:pt x="7" y="80"/>
                </a:cubicBezTo>
                <a:cubicBezTo>
                  <a:pt x="10" y="80"/>
                  <a:pt x="13" y="77"/>
                  <a:pt x="13" y="74"/>
                </a:cubicBezTo>
                <a:cubicBezTo>
                  <a:pt x="13" y="26"/>
                  <a:pt x="13" y="26"/>
                  <a:pt x="13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3"/>
                  <a:pt x="19" y="73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19" y="159"/>
                  <a:pt x="23" y="164"/>
                  <a:pt x="28" y="164"/>
                </a:cubicBezTo>
                <a:cubicBezTo>
                  <a:pt x="33" y="164"/>
                  <a:pt x="37" y="159"/>
                  <a:pt x="37" y="154"/>
                </a:cubicBezTo>
                <a:cubicBezTo>
                  <a:pt x="37" y="83"/>
                  <a:pt x="37" y="83"/>
                  <a:pt x="37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9"/>
                  <a:pt x="45" y="164"/>
                  <a:pt x="50" y="164"/>
                </a:cubicBezTo>
                <a:cubicBezTo>
                  <a:pt x="55" y="164"/>
                  <a:pt x="59" y="159"/>
                  <a:pt x="59" y="154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26"/>
                  <a:pt x="59" y="26"/>
                  <a:pt x="59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7"/>
                  <a:pt x="67" y="80"/>
                  <a:pt x="71" y="80"/>
                </a:cubicBezTo>
                <a:cubicBezTo>
                  <a:pt x="75" y="80"/>
                  <a:pt x="78" y="77"/>
                  <a:pt x="78" y="74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0"/>
                  <a:pt x="72" y="0"/>
                  <a:pt x="5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89" name="Oval 13"/>
          <p:cNvSpPr>
            <a:spLocks noChangeArrowheads="1"/>
          </p:cNvSpPr>
          <p:nvPr/>
        </p:nvSpPr>
        <p:spPr bwMode="auto">
          <a:xfrm>
            <a:off x="4081277" y="2894359"/>
            <a:ext cx="507716" cy="4911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729417" y="2894358"/>
            <a:ext cx="432932" cy="4833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93" name="Freeform 7"/>
          <p:cNvSpPr>
            <a:spLocks/>
          </p:cNvSpPr>
          <p:nvPr/>
        </p:nvSpPr>
        <p:spPr bwMode="auto">
          <a:xfrm>
            <a:off x="1093574" y="3389802"/>
            <a:ext cx="1642331" cy="2095055"/>
          </a:xfrm>
          <a:custGeom>
            <a:avLst/>
            <a:gdLst>
              <a:gd name="T0" fmla="*/ 91 w 92"/>
              <a:gd name="T1" fmla="*/ 60 h 162"/>
              <a:gd name="T2" fmla="*/ 75 w 92"/>
              <a:gd name="T3" fmla="*/ 10 h 162"/>
              <a:gd name="T4" fmla="*/ 64 w 92"/>
              <a:gd name="T5" fmla="*/ 0 h 162"/>
              <a:gd name="T6" fmla="*/ 28 w 92"/>
              <a:gd name="T7" fmla="*/ 0 h 162"/>
              <a:gd name="T8" fmla="*/ 19 w 92"/>
              <a:gd name="T9" fmla="*/ 5 h 162"/>
              <a:gd name="T10" fmla="*/ 18 w 92"/>
              <a:gd name="T11" fmla="*/ 7 h 162"/>
              <a:gd name="T12" fmla="*/ 18 w 92"/>
              <a:gd name="T13" fmla="*/ 7 h 162"/>
              <a:gd name="T14" fmla="*/ 17 w 92"/>
              <a:gd name="T15" fmla="*/ 8 h 162"/>
              <a:gd name="T16" fmla="*/ 1 w 92"/>
              <a:gd name="T17" fmla="*/ 60 h 162"/>
              <a:gd name="T18" fmla="*/ 5 w 92"/>
              <a:gd name="T19" fmla="*/ 68 h 162"/>
              <a:gd name="T20" fmla="*/ 14 w 92"/>
              <a:gd name="T21" fmla="*/ 64 h 162"/>
              <a:gd name="T22" fmla="*/ 26 w 92"/>
              <a:gd name="T23" fmla="*/ 23 h 162"/>
              <a:gd name="T24" fmla="*/ 28 w 92"/>
              <a:gd name="T25" fmla="*/ 23 h 162"/>
              <a:gd name="T26" fmla="*/ 29 w 92"/>
              <a:gd name="T27" fmla="*/ 23 h 162"/>
              <a:gd name="T28" fmla="*/ 9 w 92"/>
              <a:gd name="T29" fmla="*/ 96 h 162"/>
              <a:gd name="T30" fmla="*/ 29 w 92"/>
              <a:gd name="T31" fmla="*/ 96 h 162"/>
              <a:gd name="T32" fmla="*/ 29 w 92"/>
              <a:gd name="T33" fmla="*/ 154 h 162"/>
              <a:gd name="T34" fmla="*/ 37 w 92"/>
              <a:gd name="T35" fmla="*/ 162 h 162"/>
              <a:gd name="T36" fmla="*/ 44 w 92"/>
              <a:gd name="T37" fmla="*/ 154 h 162"/>
              <a:gd name="T38" fmla="*/ 44 w 92"/>
              <a:gd name="T39" fmla="*/ 96 h 162"/>
              <a:gd name="T40" fmla="*/ 49 w 92"/>
              <a:gd name="T41" fmla="*/ 96 h 162"/>
              <a:gd name="T42" fmla="*/ 49 w 92"/>
              <a:gd name="T43" fmla="*/ 154 h 162"/>
              <a:gd name="T44" fmla="*/ 56 w 92"/>
              <a:gd name="T45" fmla="*/ 162 h 162"/>
              <a:gd name="T46" fmla="*/ 64 w 92"/>
              <a:gd name="T47" fmla="*/ 154 h 162"/>
              <a:gd name="T48" fmla="*/ 64 w 92"/>
              <a:gd name="T49" fmla="*/ 96 h 162"/>
              <a:gd name="T50" fmla="*/ 83 w 92"/>
              <a:gd name="T51" fmla="*/ 96 h 162"/>
              <a:gd name="T52" fmla="*/ 63 w 92"/>
              <a:gd name="T53" fmla="*/ 23 h 162"/>
              <a:gd name="T54" fmla="*/ 64 w 92"/>
              <a:gd name="T55" fmla="*/ 23 h 162"/>
              <a:gd name="T56" fmla="*/ 65 w 92"/>
              <a:gd name="T57" fmla="*/ 23 h 162"/>
              <a:gd name="T58" fmla="*/ 79 w 92"/>
              <a:gd name="T59" fmla="*/ 64 h 162"/>
              <a:gd name="T60" fmla="*/ 87 w 92"/>
              <a:gd name="T61" fmla="*/ 68 h 162"/>
              <a:gd name="T62" fmla="*/ 91 w 92"/>
              <a:gd name="T63" fmla="*/ 6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162">
                <a:moveTo>
                  <a:pt x="91" y="60"/>
                </a:moveTo>
                <a:cubicBezTo>
                  <a:pt x="75" y="10"/>
                  <a:pt x="75" y="10"/>
                  <a:pt x="75" y="10"/>
                </a:cubicBezTo>
                <a:cubicBezTo>
                  <a:pt x="74" y="4"/>
                  <a:pt x="70" y="0"/>
                  <a:pt x="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1" y="2"/>
                  <a:pt x="19" y="5"/>
                </a:cubicBezTo>
                <a:cubicBezTo>
                  <a:pt x="18" y="5"/>
                  <a:pt x="18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3"/>
                  <a:pt x="2" y="67"/>
                  <a:pt x="5" y="68"/>
                </a:cubicBezTo>
                <a:cubicBezTo>
                  <a:pt x="9" y="69"/>
                  <a:pt x="13" y="67"/>
                  <a:pt x="14" y="6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9" y="96"/>
                  <a:pt x="9" y="96"/>
                  <a:pt x="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9"/>
                  <a:pt x="33" y="162"/>
                  <a:pt x="37" y="162"/>
                </a:cubicBezTo>
                <a:cubicBezTo>
                  <a:pt x="41" y="162"/>
                  <a:pt x="44" y="159"/>
                  <a:pt x="44" y="154"/>
                </a:cubicBezTo>
                <a:cubicBezTo>
                  <a:pt x="44" y="96"/>
                  <a:pt x="44" y="96"/>
                  <a:pt x="44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9"/>
                  <a:pt x="52" y="162"/>
                  <a:pt x="56" y="162"/>
                </a:cubicBezTo>
                <a:cubicBezTo>
                  <a:pt x="60" y="162"/>
                  <a:pt x="64" y="159"/>
                  <a:pt x="64" y="154"/>
                </a:cubicBezTo>
                <a:cubicBezTo>
                  <a:pt x="64" y="96"/>
                  <a:pt x="64" y="96"/>
                  <a:pt x="64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63" y="23"/>
                  <a:pt x="63" y="23"/>
                  <a:pt x="63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79" y="64"/>
                  <a:pt x="79" y="64"/>
                  <a:pt x="79" y="64"/>
                </a:cubicBezTo>
                <a:cubicBezTo>
                  <a:pt x="80" y="67"/>
                  <a:pt x="84" y="69"/>
                  <a:pt x="87" y="68"/>
                </a:cubicBezTo>
                <a:cubicBezTo>
                  <a:pt x="91" y="67"/>
                  <a:pt x="92" y="63"/>
                  <a:pt x="91" y="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94" name="Circular Arrow 93"/>
          <p:cNvSpPr/>
          <p:nvPr/>
        </p:nvSpPr>
        <p:spPr>
          <a:xfrm rot="17716754">
            <a:off x="2372557" y="1015361"/>
            <a:ext cx="3967025" cy="4112182"/>
          </a:xfrm>
          <a:prstGeom prst="circularArrow">
            <a:avLst>
              <a:gd name="adj1" fmla="val 4687"/>
              <a:gd name="adj2" fmla="val 299029"/>
              <a:gd name="adj3" fmla="val 2511213"/>
              <a:gd name="adj4" fmla="val 15871987"/>
              <a:gd name="adj5" fmla="val 5469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341047" y="2885088"/>
            <a:ext cx="432932" cy="4833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96" name="Freeform 7"/>
          <p:cNvSpPr>
            <a:spLocks/>
          </p:cNvSpPr>
          <p:nvPr/>
        </p:nvSpPr>
        <p:spPr bwMode="auto">
          <a:xfrm>
            <a:off x="5748981" y="3380533"/>
            <a:ext cx="1583245" cy="2095055"/>
          </a:xfrm>
          <a:custGeom>
            <a:avLst/>
            <a:gdLst>
              <a:gd name="T0" fmla="*/ 91 w 92"/>
              <a:gd name="T1" fmla="*/ 60 h 162"/>
              <a:gd name="T2" fmla="*/ 75 w 92"/>
              <a:gd name="T3" fmla="*/ 10 h 162"/>
              <a:gd name="T4" fmla="*/ 64 w 92"/>
              <a:gd name="T5" fmla="*/ 0 h 162"/>
              <a:gd name="T6" fmla="*/ 28 w 92"/>
              <a:gd name="T7" fmla="*/ 0 h 162"/>
              <a:gd name="T8" fmla="*/ 19 w 92"/>
              <a:gd name="T9" fmla="*/ 5 h 162"/>
              <a:gd name="T10" fmla="*/ 18 w 92"/>
              <a:gd name="T11" fmla="*/ 7 h 162"/>
              <a:gd name="T12" fmla="*/ 18 w 92"/>
              <a:gd name="T13" fmla="*/ 7 h 162"/>
              <a:gd name="T14" fmla="*/ 17 w 92"/>
              <a:gd name="T15" fmla="*/ 8 h 162"/>
              <a:gd name="T16" fmla="*/ 1 w 92"/>
              <a:gd name="T17" fmla="*/ 60 h 162"/>
              <a:gd name="T18" fmla="*/ 5 w 92"/>
              <a:gd name="T19" fmla="*/ 68 h 162"/>
              <a:gd name="T20" fmla="*/ 14 w 92"/>
              <a:gd name="T21" fmla="*/ 64 h 162"/>
              <a:gd name="T22" fmla="*/ 26 w 92"/>
              <a:gd name="T23" fmla="*/ 23 h 162"/>
              <a:gd name="T24" fmla="*/ 28 w 92"/>
              <a:gd name="T25" fmla="*/ 23 h 162"/>
              <a:gd name="T26" fmla="*/ 29 w 92"/>
              <a:gd name="T27" fmla="*/ 23 h 162"/>
              <a:gd name="T28" fmla="*/ 9 w 92"/>
              <a:gd name="T29" fmla="*/ 96 h 162"/>
              <a:gd name="T30" fmla="*/ 29 w 92"/>
              <a:gd name="T31" fmla="*/ 96 h 162"/>
              <a:gd name="T32" fmla="*/ 29 w 92"/>
              <a:gd name="T33" fmla="*/ 154 h 162"/>
              <a:gd name="T34" fmla="*/ 37 w 92"/>
              <a:gd name="T35" fmla="*/ 162 h 162"/>
              <a:gd name="T36" fmla="*/ 44 w 92"/>
              <a:gd name="T37" fmla="*/ 154 h 162"/>
              <a:gd name="T38" fmla="*/ 44 w 92"/>
              <a:gd name="T39" fmla="*/ 96 h 162"/>
              <a:gd name="T40" fmla="*/ 49 w 92"/>
              <a:gd name="T41" fmla="*/ 96 h 162"/>
              <a:gd name="T42" fmla="*/ 49 w 92"/>
              <a:gd name="T43" fmla="*/ 154 h 162"/>
              <a:gd name="T44" fmla="*/ 56 w 92"/>
              <a:gd name="T45" fmla="*/ 162 h 162"/>
              <a:gd name="T46" fmla="*/ 64 w 92"/>
              <a:gd name="T47" fmla="*/ 154 h 162"/>
              <a:gd name="T48" fmla="*/ 64 w 92"/>
              <a:gd name="T49" fmla="*/ 96 h 162"/>
              <a:gd name="T50" fmla="*/ 83 w 92"/>
              <a:gd name="T51" fmla="*/ 96 h 162"/>
              <a:gd name="T52" fmla="*/ 63 w 92"/>
              <a:gd name="T53" fmla="*/ 23 h 162"/>
              <a:gd name="T54" fmla="*/ 64 w 92"/>
              <a:gd name="T55" fmla="*/ 23 h 162"/>
              <a:gd name="T56" fmla="*/ 65 w 92"/>
              <a:gd name="T57" fmla="*/ 23 h 162"/>
              <a:gd name="T58" fmla="*/ 79 w 92"/>
              <a:gd name="T59" fmla="*/ 64 h 162"/>
              <a:gd name="T60" fmla="*/ 87 w 92"/>
              <a:gd name="T61" fmla="*/ 68 h 162"/>
              <a:gd name="T62" fmla="*/ 91 w 92"/>
              <a:gd name="T63" fmla="*/ 6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162">
                <a:moveTo>
                  <a:pt x="91" y="60"/>
                </a:moveTo>
                <a:cubicBezTo>
                  <a:pt x="75" y="10"/>
                  <a:pt x="75" y="10"/>
                  <a:pt x="75" y="10"/>
                </a:cubicBezTo>
                <a:cubicBezTo>
                  <a:pt x="74" y="4"/>
                  <a:pt x="70" y="0"/>
                  <a:pt x="6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1" y="2"/>
                  <a:pt x="19" y="5"/>
                </a:cubicBezTo>
                <a:cubicBezTo>
                  <a:pt x="18" y="5"/>
                  <a:pt x="18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3"/>
                  <a:pt x="2" y="67"/>
                  <a:pt x="5" y="68"/>
                </a:cubicBezTo>
                <a:cubicBezTo>
                  <a:pt x="9" y="69"/>
                  <a:pt x="13" y="67"/>
                  <a:pt x="14" y="6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9" y="96"/>
                  <a:pt x="9" y="96"/>
                  <a:pt x="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9"/>
                  <a:pt x="33" y="162"/>
                  <a:pt x="37" y="162"/>
                </a:cubicBezTo>
                <a:cubicBezTo>
                  <a:pt x="41" y="162"/>
                  <a:pt x="44" y="159"/>
                  <a:pt x="44" y="154"/>
                </a:cubicBezTo>
                <a:cubicBezTo>
                  <a:pt x="44" y="96"/>
                  <a:pt x="44" y="96"/>
                  <a:pt x="44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9"/>
                  <a:pt x="52" y="162"/>
                  <a:pt x="56" y="162"/>
                </a:cubicBezTo>
                <a:cubicBezTo>
                  <a:pt x="60" y="162"/>
                  <a:pt x="64" y="159"/>
                  <a:pt x="64" y="154"/>
                </a:cubicBezTo>
                <a:cubicBezTo>
                  <a:pt x="64" y="96"/>
                  <a:pt x="64" y="96"/>
                  <a:pt x="64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63" y="23"/>
                  <a:pt x="63" y="23"/>
                  <a:pt x="63" y="23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79" y="64"/>
                  <a:pt x="79" y="64"/>
                  <a:pt x="79" y="64"/>
                </a:cubicBezTo>
                <a:cubicBezTo>
                  <a:pt x="80" y="67"/>
                  <a:pt x="84" y="69"/>
                  <a:pt x="87" y="68"/>
                </a:cubicBezTo>
                <a:cubicBezTo>
                  <a:pt x="91" y="67"/>
                  <a:pt x="92" y="63"/>
                  <a:pt x="91" y="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60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764" y="2481918"/>
            <a:ext cx="1007269" cy="814388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2440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/>
          <p:cNvGrpSpPr/>
          <p:nvPr/>
        </p:nvGrpSpPr>
        <p:grpSpPr>
          <a:xfrm>
            <a:off x="2651142" y="3010293"/>
            <a:ext cx="3528143" cy="3004646"/>
            <a:chOff x="3447767" y="2166624"/>
            <a:chExt cx="4688993" cy="4803230"/>
          </a:xfrm>
        </p:grpSpPr>
        <p:grpSp>
          <p:nvGrpSpPr>
            <p:cNvPr id="193" name="Group 192"/>
            <p:cNvGrpSpPr/>
            <p:nvPr/>
          </p:nvGrpSpPr>
          <p:grpSpPr>
            <a:xfrm rot="10800000">
              <a:off x="3447767" y="2166624"/>
              <a:ext cx="4688993" cy="4803230"/>
              <a:chOff x="3447767" y="3589022"/>
              <a:chExt cx="4688993" cy="4803230"/>
            </a:xfrm>
          </p:grpSpPr>
          <p:grpSp>
            <p:nvGrpSpPr>
              <p:cNvPr id="8" name="Group 7"/>
              <p:cNvGrpSpPr/>
              <p:nvPr/>
            </p:nvGrpSpPr>
            <p:grpSpPr>
              <a:xfrm rot="16200000">
                <a:off x="5178576" y="1858213"/>
                <a:ext cx="1227376" cy="4688993"/>
                <a:chOff x="5178576" y="1858213"/>
                <a:chExt cx="1227376" cy="4688993"/>
              </a:xfrm>
            </p:grpSpPr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 flipH="1">
                  <a:off x="5189204" y="1858213"/>
                  <a:ext cx="510077" cy="2021713"/>
                </a:xfrm>
                <a:custGeom>
                  <a:avLst/>
                  <a:gdLst>
                    <a:gd name="T0" fmla="*/ 192 w 192"/>
                    <a:gd name="T1" fmla="*/ 724 h 761"/>
                    <a:gd name="T2" fmla="*/ 0 w 192"/>
                    <a:gd name="T3" fmla="*/ 0 h 761"/>
                    <a:gd name="T4" fmla="*/ 0 w 192"/>
                    <a:gd name="T5" fmla="*/ 223 h 761"/>
                    <a:gd name="T6" fmla="*/ 192 w 192"/>
                    <a:gd name="T7" fmla="*/ 761 h 761"/>
                    <a:gd name="T8" fmla="*/ 192 w 192"/>
                    <a:gd name="T9" fmla="*/ 724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761">
                      <a:moveTo>
                        <a:pt x="192" y="724"/>
                      </a:moveTo>
                      <a:lnTo>
                        <a:pt x="0" y="0"/>
                      </a:lnTo>
                      <a:lnTo>
                        <a:pt x="0" y="223"/>
                      </a:lnTo>
                      <a:lnTo>
                        <a:pt x="192" y="761"/>
                      </a:lnTo>
                      <a:lnTo>
                        <a:pt x="192" y="72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 flipH="1">
                  <a:off x="5183888" y="2878369"/>
                  <a:ext cx="528675" cy="1179554"/>
                </a:xfrm>
                <a:custGeom>
                  <a:avLst/>
                  <a:gdLst>
                    <a:gd name="T0" fmla="*/ 199 w 199"/>
                    <a:gd name="T1" fmla="*/ 408 h 444"/>
                    <a:gd name="T2" fmla="*/ 0 w 199"/>
                    <a:gd name="T3" fmla="*/ 0 h 444"/>
                    <a:gd name="T4" fmla="*/ 0 w 199"/>
                    <a:gd name="T5" fmla="*/ 228 h 444"/>
                    <a:gd name="T6" fmla="*/ 199 w 199"/>
                    <a:gd name="T7" fmla="*/ 444 h 444"/>
                    <a:gd name="T8" fmla="*/ 199 w 199"/>
                    <a:gd name="T9" fmla="*/ 408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444">
                      <a:moveTo>
                        <a:pt x="199" y="408"/>
                      </a:moveTo>
                      <a:lnTo>
                        <a:pt x="0" y="0"/>
                      </a:lnTo>
                      <a:lnTo>
                        <a:pt x="0" y="228"/>
                      </a:lnTo>
                      <a:lnTo>
                        <a:pt x="199" y="444"/>
                      </a:lnTo>
                      <a:lnTo>
                        <a:pt x="199" y="4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 flipH="1">
                  <a:off x="5197172" y="3893209"/>
                  <a:ext cx="515391" cy="600404"/>
                </a:xfrm>
                <a:custGeom>
                  <a:avLst/>
                  <a:gdLst>
                    <a:gd name="T0" fmla="*/ 194 w 194"/>
                    <a:gd name="T1" fmla="*/ 98 h 226"/>
                    <a:gd name="T2" fmla="*/ 0 w 194"/>
                    <a:gd name="T3" fmla="*/ 0 h 226"/>
                    <a:gd name="T4" fmla="*/ 0 w 194"/>
                    <a:gd name="T5" fmla="*/ 226 h 226"/>
                    <a:gd name="T6" fmla="*/ 194 w 194"/>
                    <a:gd name="T7" fmla="*/ 133 h 226"/>
                    <a:gd name="T8" fmla="*/ 194 w 194"/>
                    <a:gd name="T9" fmla="*/ 9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226">
                      <a:moveTo>
                        <a:pt x="194" y="98"/>
                      </a:moveTo>
                      <a:lnTo>
                        <a:pt x="0" y="0"/>
                      </a:lnTo>
                      <a:lnTo>
                        <a:pt x="0" y="226"/>
                      </a:lnTo>
                      <a:lnTo>
                        <a:pt x="194" y="133"/>
                      </a:lnTo>
                      <a:lnTo>
                        <a:pt x="194" y="9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 flipH="1">
                  <a:off x="5183888" y="4342184"/>
                  <a:ext cx="528675" cy="1176897"/>
                </a:xfrm>
                <a:custGeom>
                  <a:avLst/>
                  <a:gdLst>
                    <a:gd name="T0" fmla="*/ 199 w 199"/>
                    <a:gd name="T1" fmla="*/ 0 h 443"/>
                    <a:gd name="T2" fmla="*/ 0 w 199"/>
                    <a:gd name="T3" fmla="*/ 218 h 443"/>
                    <a:gd name="T4" fmla="*/ 0 w 199"/>
                    <a:gd name="T5" fmla="*/ 443 h 443"/>
                    <a:gd name="T6" fmla="*/ 199 w 199"/>
                    <a:gd name="T7" fmla="*/ 35 h 443"/>
                    <a:gd name="T8" fmla="*/ 199 w 199"/>
                    <a:gd name="T9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443">
                      <a:moveTo>
                        <a:pt x="199" y="0"/>
                      </a:moveTo>
                      <a:lnTo>
                        <a:pt x="0" y="218"/>
                      </a:lnTo>
                      <a:lnTo>
                        <a:pt x="0" y="443"/>
                      </a:lnTo>
                      <a:lnTo>
                        <a:pt x="199" y="35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 flipH="1">
                  <a:off x="5178576" y="4512210"/>
                  <a:ext cx="539302" cy="2029684"/>
                </a:xfrm>
                <a:custGeom>
                  <a:avLst/>
                  <a:gdLst>
                    <a:gd name="T0" fmla="*/ 203 w 203"/>
                    <a:gd name="T1" fmla="*/ 0 h 764"/>
                    <a:gd name="T2" fmla="*/ 0 w 203"/>
                    <a:gd name="T3" fmla="*/ 536 h 764"/>
                    <a:gd name="T4" fmla="*/ 0 w 203"/>
                    <a:gd name="T5" fmla="*/ 764 h 764"/>
                    <a:gd name="T6" fmla="*/ 203 w 203"/>
                    <a:gd name="T7" fmla="*/ 35 h 764"/>
                    <a:gd name="T8" fmla="*/ 203 w 203"/>
                    <a:gd name="T9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764">
                      <a:moveTo>
                        <a:pt x="203" y="0"/>
                      </a:moveTo>
                      <a:lnTo>
                        <a:pt x="0" y="536"/>
                      </a:lnTo>
                      <a:lnTo>
                        <a:pt x="0" y="764"/>
                      </a:lnTo>
                      <a:lnTo>
                        <a:pt x="203" y="35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7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5699281" y="1858213"/>
                  <a:ext cx="706670" cy="59243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8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5712564" y="2878369"/>
                  <a:ext cx="693388" cy="6057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5712564" y="3893209"/>
                  <a:ext cx="693388" cy="60040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50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5707251" y="4916021"/>
                  <a:ext cx="698701" cy="5977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51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5717877" y="5936176"/>
                  <a:ext cx="688074" cy="61103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</p:grpSp>
          <p:sp>
            <p:nvSpPr>
              <p:cNvPr id="153" name="Rectangle 45"/>
              <p:cNvSpPr>
                <a:spLocks noChangeArrowheads="1"/>
              </p:cNvSpPr>
              <p:nvPr/>
            </p:nvSpPr>
            <p:spPr bwMode="auto">
              <a:xfrm rot="16200000" flipH="1">
                <a:off x="4153879" y="6189560"/>
                <a:ext cx="2878921" cy="1040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 rot="16200000" flipH="1">
                <a:off x="3994821" y="6545761"/>
                <a:ext cx="3600000" cy="929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55" name="Freeform 52"/>
              <p:cNvSpPr>
                <a:spLocks/>
              </p:cNvSpPr>
              <p:nvPr/>
            </p:nvSpPr>
            <p:spPr bwMode="auto">
              <a:xfrm rot="16200000" flipH="1">
                <a:off x="4539811" y="6191516"/>
                <a:ext cx="2880000" cy="93298"/>
              </a:xfrm>
              <a:custGeom>
                <a:avLst/>
                <a:gdLst>
                  <a:gd name="T0" fmla="*/ 0 w 501"/>
                  <a:gd name="T1" fmla="*/ 2 h 17"/>
                  <a:gd name="T2" fmla="*/ 0 w 501"/>
                  <a:gd name="T3" fmla="*/ 17 h 17"/>
                  <a:gd name="T4" fmla="*/ 501 w 501"/>
                  <a:gd name="T5" fmla="*/ 17 h 17"/>
                  <a:gd name="T6" fmla="*/ 501 w 501"/>
                  <a:gd name="T7" fmla="*/ 1 h 17"/>
                  <a:gd name="T8" fmla="*/ 0 w 501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17">
                    <a:moveTo>
                      <a:pt x="0" y="2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47" y="15"/>
                      <a:pt x="501" y="17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443" y="0"/>
                      <a:pt x="18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5400000">
              <a:off x="5314466" y="4302980"/>
              <a:ext cx="2266984" cy="647235"/>
              <a:chOff x="6694399" y="1744909"/>
              <a:chExt cx="2266984" cy="647235"/>
            </a:xfrm>
          </p:grpSpPr>
          <p:sp>
            <p:nvSpPr>
              <p:cNvPr id="194" name="Rectangle 48"/>
              <p:cNvSpPr>
                <a:spLocks noChangeArrowheads="1"/>
              </p:cNvSpPr>
              <p:nvPr/>
            </p:nvSpPr>
            <p:spPr bwMode="auto">
              <a:xfrm flipH="1">
                <a:off x="7161383" y="2285771"/>
                <a:ext cx="1800000" cy="10637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6" name="Freeform 50"/>
              <p:cNvSpPr>
                <a:spLocks/>
              </p:cNvSpPr>
              <p:nvPr/>
            </p:nvSpPr>
            <p:spPr bwMode="auto">
              <a:xfrm flipH="1">
                <a:off x="6694399" y="1744909"/>
                <a:ext cx="470468" cy="645906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 rot="5400000" flipV="1">
              <a:off x="4053003" y="4330298"/>
              <a:ext cx="2256944" cy="570047"/>
              <a:chOff x="6694403" y="1820864"/>
              <a:chExt cx="2256944" cy="570047"/>
            </a:xfrm>
          </p:grpSpPr>
          <p:sp>
            <p:nvSpPr>
              <p:cNvPr id="199" name="Rectangle 48"/>
              <p:cNvSpPr>
                <a:spLocks noChangeArrowheads="1"/>
              </p:cNvSpPr>
              <p:nvPr/>
            </p:nvSpPr>
            <p:spPr bwMode="auto">
              <a:xfrm flipH="1">
                <a:off x="7151347" y="2297929"/>
                <a:ext cx="1800000" cy="929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1" name="Freeform 50"/>
              <p:cNvSpPr>
                <a:spLocks/>
              </p:cNvSpPr>
              <p:nvPr/>
            </p:nvSpPr>
            <p:spPr bwMode="auto">
              <a:xfrm flipH="1">
                <a:off x="6694403" y="1820864"/>
                <a:ext cx="456944" cy="560553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3" name="Freeform 50"/>
            <p:cNvSpPr>
              <a:spLocks/>
            </p:cNvSpPr>
            <p:nvPr/>
          </p:nvSpPr>
          <p:spPr bwMode="auto">
            <a:xfrm rot="5400000" flipH="1" flipV="1">
              <a:off x="5128166" y="2379127"/>
              <a:ext cx="456944" cy="560553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 rot="16200000" flipV="1">
              <a:off x="5989581" y="2390982"/>
              <a:ext cx="453203" cy="556197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1" name="Freeform 33"/>
          <p:cNvSpPr>
            <a:spLocks/>
          </p:cNvSpPr>
          <p:nvPr/>
        </p:nvSpPr>
        <p:spPr bwMode="auto">
          <a:xfrm rot="20192702" flipH="1">
            <a:off x="4384852" y="2001707"/>
            <a:ext cx="584940" cy="47642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 rot="1695130">
            <a:off x="5391451" y="2529007"/>
            <a:ext cx="276665" cy="348398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3" name="Freeform 30"/>
          <p:cNvSpPr>
            <a:spLocks/>
          </p:cNvSpPr>
          <p:nvPr/>
        </p:nvSpPr>
        <p:spPr bwMode="auto">
          <a:xfrm rot="19798984">
            <a:off x="4339045" y="2288997"/>
            <a:ext cx="1011161" cy="74580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4" name="Freeform 36"/>
          <p:cNvSpPr>
            <a:spLocks/>
          </p:cNvSpPr>
          <p:nvPr/>
        </p:nvSpPr>
        <p:spPr bwMode="auto">
          <a:xfrm rot="20742510">
            <a:off x="4218580" y="2407915"/>
            <a:ext cx="276665" cy="348398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5" name="Freeform 30"/>
          <p:cNvSpPr>
            <a:spLocks/>
          </p:cNvSpPr>
          <p:nvPr/>
        </p:nvSpPr>
        <p:spPr bwMode="auto">
          <a:xfrm rot="1801016" flipH="1">
            <a:off x="3693366" y="3244500"/>
            <a:ext cx="657714" cy="48511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2709021" y="2995816"/>
            <a:ext cx="1156906" cy="1044677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4745115" y="2709188"/>
            <a:ext cx="1129882" cy="833365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8" name="Freeform 33"/>
          <p:cNvSpPr>
            <a:spLocks/>
          </p:cNvSpPr>
          <p:nvPr/>
        </p:nvSpPr>
        <p:spPr bwMode="auto">
          <a:xfrm>
            <a:off x="3832268" y="2786729"/>
            <a:ext cx="694905" cy="565992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3438029" y="2256811"/>
            <a:ext cx="357924" cy="468887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50" name="Freeform 35"/>
          <p:cNvSpPr>
            <a:spLocks/>
          </p:cNvSpPr>
          <p:nvPr/>
        </p:nvSpPr>
        <p:spPr bwMode="auto">
          <a:xfrm>
            <a:off x="5017029" y="3602040"/>
            <a:ext cx="427574" cy="400547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51" name="Freeform 36"/>
          <p:cNvSpPr>
            <a:spLocks/>
          </p:cNvSpPr>
          <p:nvPr/>
        </p:nvSpPr>
        <p:spPr bwMode="auto">
          <a:xfrm>
            <a:off x="4451927" y="3129077"/>
            <a:ext cx="361794" cy="455598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52" name="Freeform 37"/>
          <p:cNvSpPr>
            <a:spLocks/>
          </p:cNvSpPr>
          <p:nvPr/>
        </p:nvSpPr>
        <p:spPr bwMode="auto">
          <a:xfrm>
            <a:off x="3781082" y="2050182"/>
            <a:ext cx="508832" cy="653024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53" name="Freeform 33"/>
          <p:cNvSpPr>
            <a:spLocks/>
          </p:cNvSpPr>
          <p:nvPr/>
        </p:nvSpPr>
        <p:spPr bwMode="auto">
          <a:xfrm>
            <a:off x="3048419" y="2501541"/>
            <a:ext cx="512187" cy="417170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68" name="Freeform 36"/>
          <p:cNvSpPr>
            <a:spLocks/>
          </p:cNvSpPr>
          <p:nvPr/>
        </p:nvSpPr>
        <p:spPr bwMode="auto">
          <a:xfrm rot="1695130">
            <a:off x="4705444" y="3395479"/>
            <a:ext cx="276665" cy="348398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69" name="Freeform 30"/>
          <p:cNvSpPr>
            <a:spLocks/>
          </p:cNvSpPr>
          <p:nvPr/>
        </p:nvSpPr>
        <p:spPr bwMode="auto">
          <a:xfrm rot="797170" flipH="1">
            <a:off x="3076659" y="2707235"/>
            <a:ext cx="889236" cy="6218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grpSp>
        <p:nvGrpSpPr>
          <p:cNvPr id="2" name="Group 1"/>
          <p:cNvGrpSpPr/>
          <p:nvPr/>
        </p:nvGrpSpPr>
        <p:grpSpPr>
          <a:xfrm>
            <a:off x="2695938" y="5642168"/>
            <a:ext cx="3445544" cy="340106"/>
            <a:chOff x="3594581" y="6379837"/>
            <a:chExt cx="4594058" cy="453471"/>
          </a:xfrm>
        </p:grpSpPr>
        <p:sp>
          <p:nvSpPr>
            <p:cNvPr id="71" name="TextBox 70"/>
            <p:cNvSpPr txBox="1"/>
            <p:nvPr/>
          </p:nvSpPr>
          <p:spPr>
            <a:xfrm>
              <a:off x="3594581" y="6379838"/>
              <a:ext cx="493547" cy="43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</a:t>
              </a:r>
              <a:endParaRPr lang="id-ID" sz="135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01630" y="6379837"/>
              <a:ext cx="493547" cy="43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</a:t>
              </a:r>
              <a:endParaRPr lang="id-ID" sz="135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37606" y="6402424"/>
              <a:ext cx="493547" cy="43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FontAwesome" pitchFamily="2" charset="0"/>
                </a:rPr>
                <a:t></a:t>
              </a:r>
              <a:endParaRPr lang="id-ID" sz="1350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4965" y="6402423"/>
              <a:ext cx="493547" cy="430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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95092" y="6387908"/>
              <a:ext cx="493547" cy="430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</a:t>
              </a:r>
              <a:endParaRPr lang="id-ID" sz="1350" dirty="0">
                <a:solidFill>
                  <a:schemeClr val="bg1">
                    <a:lumMod val="85000"/>
                  </a:schemeClr>
                </a:solidFill>
                <a:latin typeface="FontAwesome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85554" y="2206678"/>
            <a:ext cx="4294948" cy="2174786"/>
            <a:chOff x="2514069" y="1799234"/>
            <a:chExt cx="5726597" cy="2899715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7223570" y="1944242"/>
              <a:ext cx="1017096" cy="4283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 flipH="1">
              <a:off x="2752063" y="4193350"/>
              <a:ext cx="1719922" cy="505599"/>
              <a:chOff x="7366019" y="5125944"/>
              <a:chExt cx="1719922" cy="50559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366019" y="5125944"/>
                <a:ext cx="16919" cy="505599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382939" y="5631543"/>
                <a:ext cx="1703002" cy="0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rot="16200000" flipH="1" flipV="1">
              <a:off x="3390917" y="922386"/>
              <a:ext cx="847440" cy="2601135"/>
              <a:chOff x="7366019" y="5125944"/>
              <a:chExt cx="1719922" cy="50559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7366019" y="5125944"/>
                <a:ext cx="16919" cy="505599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382939" y="5631543"/>
                <a:ext cx="1703002" cy="0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Content Placeholder 7"/>
          <p:cNvSpPr txBox="1">
            <a:spLocks/>
          </p:cNvSpPr>
          <p:nvPr/>
        </p:nvSpPr>
        <p:spPr>
          <a:xfrm>
            <a:off x="2730291" y="862926"/>
            <a:ext cx="391388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Benefits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95" name="Rectangle 94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97" name="Title 13"/>
          <p:cNvSpPr txBox="1">
            <a:spLocks/>
          </p:cNvSpPr>
          <p:nvPr/>
        </p:nvSpPr>
        <p:spPr>
          <a:xfrm>
            <a:off x="6260447" y="1985013"/>
            <a:ext cx="2763812" cy="623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Create new markets</a:t>
            </a:r>
          </a:p>
        </p:txBody>
      </p:sp>
      <p:sp>
        <p:nvSpPr>
          <p:cNvPr id="98" name="Title 13"/>
          <p:cNvSpPr txBox="1">
            <a:spLocks/>
          </p:cNvSpPr>
          <p:nvPr/>
        </p:nvSpPr>
        <p:spPr>
          <a:xfrm>
            <a:off x="544290" y="4622685"/>
            <a:ext cx="2204623" cy="623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Heighten transactional security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99" name="Title 13"/>
          <p:cNvSpPr txBox="1">
            <a:spLocks/>
          </p:cNvSpPr>
          <p:nvPr/>
        </p:nvSpPr>
        <p:spPr>
          <a:xfrm>
            <a:off x="261255" y="2977590"/>
            <a:ext cx="2592572" cy="623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Increase cost-effectiveness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78" name="Freeform 33"/>
          <p:cNvSpPr>
            <a:spLocks/>
          </p:cNvSpPr>
          <p:nvPr/>
        </p:nvSpPr>
        <p:spPr bwMode="auto">
          <a:xfrm>
            <a:off x="3698204" y="3727603"/>
            <a:ext cx="512187" cy="417170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82" name="Freeform 36"/>
          <p:cNvSpPr>
            <a:spLocks/>
          </p:cNvSpPr>
          <p:nvPr/>
        </p:nvSpPr>
        <p:spPr bwMode="auto">
          <a:xfrm rot="1224812">
            <a:off x="4643553" y="3705958"/>
            <a:ext cx="276665" cy="348398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cxnSp>
        <p:nvCxnSpPr>
          <p:cNvPr id="87" name="Straight Connector 86"/>
          <p:cNvCxnSpPr/>
          <p:nvPr/>
        </p:nvCxnSpPr>
        <p:spPr>
          <a:xfrm>
            <a:off x="4831959" y="4113999"/>
            <a:ext cx="5797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13"/>
          <p:cNvSpPr txBox="1">
            <a:spLocks/>
          </p:cNvSpPr>
          <p:nvPr/>
        </p:nvSpPr>
        <p:spPr>
          <a:xfrm>
            <a:off x="6049297" y="2801206"/>
            <a:ext cx="1916039" cy="623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Build trust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850336" y="3118570"/>
            <a:ext cx="5797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13"/>
          <p:cNvSpPr txBox="1">
            <a:spLocks/>
          </p:cNvSpPr>
          <p:nvPr/>
        </p:nvSpPr>
        <p:spPr>
          <a:xfrm>
            <a:off x="4364780" y="3780111"/>
            <a:ext cx="4324406" cy="623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Establish faster &amp; more convenient systems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94" y="5580020"/>
            <a:ext cx="4052570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357674" y="2134538"/>
            <a:ext cx="2033234" cy="1583294"/>
            <a:chOff x="4814101" y="1314952"/>
            <a:chExt cx="3614505" cy="2814638"/>
          </a:xfrm>
          <a:solidFill>
            <a:schemeClr val="bg1">
              <a:lumMod val="50000"/>
            </a:schemeClr>
          </a:solidFill>
        </p:grpSpPr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7011500" y="1314952"/>
              <a:ext cx="246623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2" name="Freeform 184"/>
            <p:cNvSpPr>
              <a:spLocks noEditPoints="1"/>
            </p:cNvSpPr>
            <p:nvPr/>
          </p:nvSpPr>
          <p:spPr bwMode="auto">
            <a:xfrm>
              <a:off x="7246379" y="2080266"/>
              <a:ext cx="246623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3" name="Freeform 187"/>
            <p:cNvSpPr>
              <a:spLocks noEditPoints="1"/>
            </p:cNvSpPr>
            <p:nvPr/>
          </p:nvSpPr>
          <p:spPr bwMode="auto">
            <a:xfrm>
              <a:off x="6616120" y="2281872"/>
              <a:ext cx="211391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4" name="Freeform 197"/>
            <p:cNvSpPr>
              <a:spLocks noEditPoints="1"/>
            </p:cNvSpPr>
            <p:nvPr/>
          </p:nvSpPr>
          <p:spPr bwMode="auto">
            <a:xfrm>
              <a:off x="6242269" y="1630081"/>
              <a:ext cx="211391" cy="183989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5" name="Freeform 201"/>
            <p:cNvSpPr>
              <a:spLocks/>
            </p:cNvSpPr>
            <p:nvPr/>
          </p:nvSpPr>
          <p:spPr bwMode="auto">
            <a:xfrm>
              <a:off x="5806087" y="1515560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6" name="Freeform 224"/>
            <p:cNvSpPr>
              <a:spLocks noEditPoints="1"/>
            </p:cNvSpPr>
            <p:nvPr/>
          </p:nvSpPr>
          <p:spPr bwMode="auto">
            <a:xfrm>
              <a:off x="6771087" y="1745564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7" name="Freeform 165"/>
            <p:cNvSpPr>
              <a:spLocks noEditPoints="1"/>
            </p:cNvSpPr>
            <p:nvPr/>
          </p:nvSpPr>
          <p:spPr bwMode="auto">
            <a:xfrm>
              <a:off x="8191769" y="2620489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8" name="Freeform 170"/>
            <p:cNvSpPr>
              <a:spLocks noEditPoints="1"/>
            </p:cNvSpPr>
            <p:nvPr/>
          </p:nvSpPr>
          <p:spPr bwMode="auto">
            <a:xfrm>
              <a:off x="8084116" y="2039163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9" name="Freeform 173"/>
            <p:cNvSpPr>
              <a:spLocks/>
            </p:cNvSpPr>
            <p:nvPr/>
          </p:nvSpPr>
          <p:spPr bwMode="auto">
            <a:xfrm>
              <a:off x="7751370" y="2444330"/>
              <a:ext cx="236837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0" name="Freeform 176"/>
            <p:cNvSpPr>
              <a:spLocks noEditPoints="1"/>
            </p:cNvSpPr>
            <p:nvPr/>
          </p:nvSpPr>
          <p:spPr bwMode="auto">
            <a:xfrm>
              <a:off x="7222892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1" name="Freeform 180"/>
            <p:cNvSpPr>
              <a:spLocks noEditPoints="1"/>
            </p:cNvSpPr>
            <p:nvPr/>
          </p:nvSpPr>
          <p:spPr bwMode="auto">
            <a:xfrm>
              <a:off x="8054756" y="1359970"/>
              <a:ext cx="246623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2" name="Freeform 181"/>
            <p:cNvSpPr>
              <a:spLocks noEditPoints="1"/>
            </p:cNvSpPr>
            <p:nvPr/>
          </p:nvSpPr>
          <p:spPr bwMode="auto">
            <a:xfrm>
              <a:off x="7590869" y="1725991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3" name="Freeform 183"/>
            <p:cNvSpPr>
              <a:spLocks noEditPoints="1"/>
            </p:cNvSpPr>
            <p:nvPr/>
          </p:nvSpPr>
          <p:spPr bwMode="auto">
            <a:xfrm>
              <a:off x="7334459" y="2704655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4" name="Freeform 188"/>
            <p:cNvSpPr>
              <a:spLocks noEditPoints="1"/>
            </p:cNvSpPr>
            <p:nvPr/>
          </p:nvSpPr>
          <p:spPr bwMode="auto">
            <a:xfrm>
              <a:off x="6575015" y="3595239"/>
              <a:ext cx="229008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5" name="Freeform 189"/>
            <p:cNvSpPr>
              <a:spLocks noEditPoints="1"/>
            </p:cNvSpPr>
            <p:nvPr/>
          </p:nvSpPr>
          <p:spPr bwMode="auto">
            <a:xfrm>
              <a:off x="5843656" y="2888235"/>
              <a:ext cx="150715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6" name="Freeform 190"/>
            <p:cNvSpPr>
              <a:spLocks noEditPoints="1"/>
            </p:cNvSpPr>
            <p:nvPr/>
          </p:nvSpPr>
          <p:spPr bwMode="auto">
            <a:xfrm>
              <a:off x="5900419" y="2101389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7" name="Freeform 191"/>
            <p:cNvSpPr>
              <a:spLocks noEditPoints="1"/>
            </p:cNvSpPr>
            <p:nvPr/>
          </p:nvSpPr>
          <p:spPr bwMode="auto">
            <a:xfrm>
              <a:off x="6312733" y="2886686"/>
              <a:ext cx="207477" cy="20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8" name="Freeform 195"/>
            <p:cNvSpPr>
              <a:spLocks noEditPoints="1"/>
            </p:cNvSpPr>
            <p:nvPr/>
          </p:nvSpPr>
          <p:spPr bwMode="auto">
            <a:xfrm>
              <a:off x="5156634" y="2140536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9" name="Freeform 205"/>
            <p:cNvSpPr>
              <a:spLocks noEditPoints="1"/>
            </p:cNvSpPr>
            <p:nvPr/>
          </p:nvSpPr>
          <p:spPr bwMode="auto">
            <a:xfrm>
              <a:off x="4814101" y="2956741"/>
              <a:ext cx="137013" cy="152672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70" name="Freeform 223"/>
            <p:cNvSpPr>
              <a:spLocks noEditPoints="1"/>
            </p:cNvSpPr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3378" y="1824045"/>
            <a:ext cx="2937570" cy="3403310"/>
            <a:chOff x="6868614" y="762985"/>
            <a:chExt cx="5222153" cy="6050102"/>
          </a:xfrm>
          <a:solidFill>
            <a:schemeClr val="accent1">
              <a:lumMod val="50000"/>
            </a:schemeClr>
          </a:solidFill>
        </p:grpSpPr>
        <p:sp>
          <p:nvSpPr>
            <p:cNvPr id="11" name="Freeform 55"/>
            <p:cNvSpPr>
              <a:spLocks noEditPoints="1"/>
            </p:cNvSpPr>
            <p:nvPr/>
          </p:nvSpPr>
          <p:spPr bwMode="auto">
            <a:xfrm>
              <a:off x="11738448" y="4076742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" name="Freeform 56"/>
            <p:cNvSpPr>
              <a:spLocks noEditPoints="1"/>
            </p:cNvSpPr>
            <p:nvPr/>
          </p:nvSpPr>
          <p:spPr bwMode="auto">
            <a:xfrm>
              <a:off x="11501612" y="4250944"/>
              <a:ext cx="215306" cy="21530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11869589" y="3663746"/>
              <a:ext cx="185947" cy="18203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" name="Freeform 58"/>
            <p:cNvSpPr>
              <a:spLocks noEditPoints="1"/>
            </p:cNvSpPr>
            <p:nvPr/>
          </p:nvSpPr>
          <p:spPr bwMode="auto">
            <a:xfrm>
              <a:off x="11838272" y="3890796"/>
              <a:ext cx="146800" cy="146799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11572076" y="3920155"/>
              <a:ext cx="236837" cy="238794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6" name="Freeform 60"/>
            <p:cNvSpPr>
              <a:spLocks noEditPoints="1"/>
            </p:cNvSpPr>
            <p:nvPr/>
          </p:nvSpPr>
          <p:spPr bwMode="auto">
            <a:xfrm>
              <a:off x="11848058" y="3391677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7" name="Freeform 61"/>
            <p:cNvSpPr>
              <a:spLocks noEditPoints="1"/>
            </p:cNvSpPr>
            <p:nvPr/>
          </p:nvSpPr>
          <p:spPr bwMode="auto">
            <a:xfrm>
              <a:off x="11650369" y="3689191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8" name="Freeform 62"/>
            <p:cNvSpPr>
              <a:spLocks noEditPoints="1"/>
            </p:cNvSpPr>
            <p:nvPr/>
          </p:nvSpPr>
          <p:spPr bwMode="auto">
            <a:xfrm>
              <a:off x="11243244" y="4012150"/>
              <a:ext cx="303387" cy="26619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1767808" y="3599153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1918522" y="2912132"/>
              <a:ext cx="172245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1895034" y="3100035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1640581" y="3336871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986834" y="3618727"/>
              <a:ext cx="608730" cy="342532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632752" y="2722270"/>
              <a:ext cx="291643" cy="317087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1460507" y="3483672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585776" y="3078504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1859802" y="3225304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253030" y="3186158"/>
              <a:ext cx="293599" cy="295556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1489868" y="2540239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11413531" y="2853412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1153207" y="4299877"/>
              <a:ext cx="326874" cy="277941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274562" y="2275999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11188439" y="2508922"/>
              <a:ext cx="275984" cy="195733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0996621" y="4129590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1303921" y="2003931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1108188" y="1823857"/>
              <a:ext cx="285770" cy="272068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10996621" y="1667271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1096444" y="2135072"/>
              <a:ext cx="172245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1082743" y="2730100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1031853" y="3084377"/>
              <a:ext cx="262282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333281" y="3027613"/>
              <a:ext cx="156586" cy="146799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0818503" y="1526343"/>
              <a:ext cx="191818" cy="207477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0575795" y="1424562"/>
              <a:ext cx="203562" cy="207477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0977048" y="3327085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10906584" y="452692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0654088" y="1900192"/>
              <a:ext cx="401253" cy="401252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0577753" y="1690759"/>
              <a:ext cx="189861" cy="187904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0793059" y="1731862"/>
              <a:ext cx="176160" cy="137013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49" name="Freeform 93"/>
            <p:cNvSpPr>
              <a:spLocks noEditPoints="1"/>
            </p:cNvSpPr>
            <p:nvPr/>
          </p:nvSpPr>
          <p:spPr bwMode="auto">
            <a:xfrm>
              <a:off x="10789144" y="4738319"/>
              <a:ext cx="252496" cy="258367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0" name="Freeform 94"/>
            <p:cNvSpPr>
              <a:spLocks noEditPoints="1"/>
            </p:cNvSpPr>
            <p:nvPr/>
          </p:nvSpPr>
          <p:spPr bwMode="auto">
            <a:xfrm>
              <a:off x="10975090" y="4354682"/>
              <a:ext cx="150715" cy="15267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1" name="Freeform 95"/>
            <p:cNvSpPr>
              <a:spLocks noEditPoints="1"/>
            </p:cNvSpPr>
            <p:nvPr/>
          </p:nvSpPr>
          <p:spPr bwMode="auto">
            <a:xfrm>
              <a:off x="10642344" y="3839905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2" name="Freeform 96"/>
            <p:cNvSpPr>
              <a:spLocks noEditPoints="1"/>
            </p:cNvSpPr>
            <p:nvPr/>
          </p:nvSpPr>
          <p:spPr bwMode="auto">
            <a:xfrm>
              <a:off x="10495545" y="4229413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3" name="Freeform 97"/>
            <p:cNvSpPr>
              <a:spLocks noEditPoints="1"/>
            </p:cNvSpPr>
            <p:nvPr/>
          </p:nvSpPr>
          <p:spPr bwMode="auto">
            <a:xfrm>
              <a:off x="10558179" y="4663940"/>
              <a:ext cx="195733" cy="19573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4" name="Freeform 98"/>
            <p:cNvSpPr>
              <a:spLocks noEditPoints="1"/>
            </p:cNvSpPr>
            <p:nvPr/>
          </p:nvSpPr>
          <p:spPr bwMode="auto">
            <a:xfrm>
              <a:off x="10607112" y="4990815"/>
              <a:ext cx="299472" cy="30142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5" name="Freeform 99"/>
            <p:cNvSpPr>
              <a:spLocks noEditPoints="1"/>
            </p:cNvSpPr>
            <p:nvPr/>
          </p:nvSpPr>
          <p:spPr bwMode="auto">
            <a:xfrm>
              <a:off x="10793059" y="3628514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6" name="Freeform 100"/>
            <p:cNvSpPr>
              <a:spLocks noEditPoints="1"/>
            </p:cNvSpPr>
            <p:nvPr/>
          </p:nvSpPr>
          <p:spPr bwMode="auto">
            <a:xfrm>
              <a:off x="10646259" y="3395591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7" name="Freeform 101"/>
            <p:cNvSpPr>
              <a:spLocks noEditPoints="1"/>
            </p:cNvSpPr>
            <p:nvPr/>
          </p:nvSpPr>
          <p:spPr bwMode="auto">
            <a:xfrm>
              <a:off x="10910498" y="2367994"/>
              <a:ext cx="321002" cy="322959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8" name="Freeform 102"/>
            <p:cNvSpPr>
              <a:spLocks/>
            </p:cNvSpPr>
            <p:nvPr/>
          </p:nvSpPr>
          <p:spPr bwMode="auto">
            <a:xfrm>
              <a:off x="10581667" y="2328848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59" name="Freeform 103"/>
            <p:cNvSpPr>
              <a:spLocks noEditPoints="1"/>
            </p:cNvSpPr>
            <p:nvPr/>
          </p:nvSpPr>
          <p:spPr bwMode="auto">
            <a:xfrm>
              <a:off x="10658002" y="5303987"/>
              <a:ext cx="131142" cy="207477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0" name="Freeform 104"/>
            <p:cNvSpPr>
              <a:spLocks noEditPoints="1"/>
            </p:cNvSpPr>
            <p:nvPr/>
          </p:nvSpPr>
          <p:spPr bwMode="auto">
            <a:xfrm>
              <a:off x="10515118" y="5527123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10470099" y="3638300"/>
              <a:ext cx="274026" cy="207477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2" name="Freeform 106"/>
            <p:cNvSpPr>
              <a:spLocks noEditPoints="1"/>
            </p:cNvSpPr>
            <p:nvPr/>
          </p:nvSpPr>
          <p:spPr bwMode="auto">
            <a:xfrm>
              <a:off x="10763698" y="2767289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3" name="Freeform 107"/>
            <p:cNvSpPr>
              <a:spLocks noEditPoints="1"/>
            </p:cNvSpPr>
            <p:nvPr/>
          </p:nvSpPr>
          <p:spPr bwMode="auto">
            <a:xfrm>
              <a:off x="10712808" y="3080462"/>
              <a:ext cx="272069" cy="272068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4" name="Freeform 108"/>
            <p:cNvSpPr>
              <a:spLocks noEditPoints="1"/>
            </p:cNvSpPr>
            <p:nvPr/>
          </p:nvSpPr>
          <p:spPr bwMode="auto">
            <a:xfrm>
              <a:off x="10466184" y="275750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5" name="Freeform 109"/>
            <p:cNvSpPr>
              <a:spLocks noEditPoints="1"/>
            </p:cNvSpPr>
            <p:nvPr/>
          </p:nvSpPr>
          <p:spPr bwMode="auto">
            <a:xfrm>
              <a:off x="10462270" y="3049145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6" name="Freeform 110"/>
            <p:cNvSpPr>
              <a:spLocks noEditPoints="1"/>
            </p:cNvSpPr>
            <p:nvPr/>
          </p:nvSpPr>
          <p:spPr bwMode="auto">
            <a:xfrm>
              <a:off x="10370276" y="3305554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7" name="Freeform 111"/>
            <p:cNvSpPr>
              <a:spLocks noEditPoints="1"/>
            </p:cNvSpPr>
            <p:nvPr/>
          </p:nvSpPr>
          <p:spPr bwMode="auto">
            <a:xfrm>
              <a:off x="10303727" y="2346463"/>
              <a:ext cx="328831" cy="244665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8" name="Freeform 112"/>
            <p:cNvSpPr>
              <a:spLocks noEditPoints="1"/>
            </p:cNvSpPr>
            <p:nvPr/>
          </p:nvSpPr>
          <p:spPr bwMode="auto">
            <a:xfrm>
              <a:off x="10278281" y="3927985"/>
              <a:ext cx="367978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69" name="Freeform 113"/>
            <p:cNvSpPr>
              <a:spLocks noEditPoints="1"/>
            </p:cNvSpPr>
            <p:nvPr/>
          </p:nvSpPr>
          <p:spPr bwMode="auto">
            <a:xfrm>
              <a:off x="10217604" y="4376214"/>
              <a:ext cx="270111" cy="313173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10248921" y="3640258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1" name="Freeform 115"/>
            <p:cNvSpPr>
              <a:spLocks noEditPoints="1"/>
            </p:cNvSpPr>
            <p:nvPr/>
          </p:nvSpPr>
          <p:spPr bwMode="auto">
            <a:xfrm>
              <a:off x="10156926" y="2651806"/>
              <a:ext cx="279899" cy="250538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2" name="Freeform 116"/>
            <p:cNvSpPr>
              <a:spLocks noEditPoints="1"/>
            </p:cNvSpPr>
            <p:nvPr/>
          </p:nvSpPr>
          <p:spPr bwMode="auto">
            <a:xfrm>
              <a:off x="10164756" y="2953235"/>
              <a:ext cx="244667" cy="258367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3" name="Freeform 117"/>
            <p:cNvSpPr>
              <a:spLocks noEditPoints="1"/>
            </p:cNvSpPr>
            <p:nvPr/>
          </p:nvSpPr>
          <p:spPr bwMode="auto">
            <a:xfrm>
              <a:off x="10383977" y="2054822"/>
              <a:ext cx="248581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4" name="Freeform 118"/>
            <p:cNvSpPr>
              <a:spLocks noEditPoints="1"/>
            </p:cNvSpPr>
            <p:nvPr/>
          </p:nvSpPr>
          <p:spPr bwMode="auto">
            <a:xfrm>
              <a:off x="10274366" y="1367799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5" name="Freeform 119"/>
            <p:cNvSpPr>
              <a:spLocks/>
            </p:cNvSpPr>
            <p:nvPr/>
          </p:nvSpPr>
          <p:spPr bwMode="auto">
            <a:xfrm>
              <a:off x="10213690" y="1782753"/>
              <a:ext cx="383636" cy="364063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6" name="Freeform 120"/>
            <p:cNvSpPr>
              <a:spLocks/>
            </p:cNvSpPr>
            <p:nvPr/>
          </p:nvSpPr>
          <p:spPr bwMode="auto">
            <a:xfrm>
              <a:off x="10295897" y="1555702"/>
              <a:ext cx="240752" cy="252495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7" name="Freeform 121"/>
            <p:cNvSpPr>
              <a:spLocks/>
            </p:cNvSpPr>
            <p:nvPr/>
          </p:nvSpPr>
          <p:spPr bwMode="auto">
            <a:xfrm>
              <a:off x="10051231" y="3280109"/>
              <a:ext cx="303387" cy="303385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8" name="Freeform 122"/>
            <p:cNvSpPr>
              <a:spLocks noEditPoints="1"/>
            </p:cNvSpPr>
            <p:nvPr/>
          </p:nvSpPr>
          <p:spPr bwMode="auto">
            <a:xfrm>
              <a:off x="9912261" y="2277957"/>
              <a:ext cx="332746" cy="33666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79" name="Freeform 123"/>
            <p:cNvSpPr>
              <a:spLocks noEditPoints="1"/>
            </p:cNvSpPr>
            <p:nvPr/>
          </p:nvSpPr>
          <p:spPr bwMode="auto">
            <a:xfrm>
              <a:off x="9884858" y="3579580"/>
              <a:ext cx="307301" cy="322959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0" name="Freeform 124"/>
            <p:cNvSpPr>
              <a:spLocks/>
            </p:cNvSpPr>
            <p:nvPr/>
          </p:nvSpPr>
          <p:spPr bwMode="auto">
            <a:xfrm>
              <a:off x="9763504" y="2679209"/>
              <a:ext cx="340575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1" name="Freeform 125"/>
            <p:cNvSpPr>
              <a:spLocks noEditPoints="1"/>
            </p:cNvSpPr>
            <p:nvPr/>
          </p:nvSpPr>
          <p:spPr bwMode="auto">
            <a:xfrm>
              <a:off x="9875071" y="1874748"/>
              <a:ext cx="324917" cy="35231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2" name="Freeform 126"/>
            <p:cNvSpPr>
              <a:spLocks noEditPoints="1"/>
            </p:cNvSpPr>
            <p:nvPr/>
          </p:nvSpPr>
          <p:spPr bwMode="auto">
            <a:xfrm>
              <a:off x="9965108" y="1600722"/>
              <a:ext cx="274026" cy="26815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3" name="Freeform 127"/>
            <p:cNvSpPr>
              <a:spLocks noEditPoints="1"/>
            </p:cNvSpPr>
            <p:nvPr/>
          </p:nvSpPr>
          <p:spPr bwMode="auto">
            <a:xfrm>
              <a:off x="10082548" y="1367799"/>
              <a:ext cx="152672" cy="19964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4" name="Freeform 128"/>
            <p:cNvSpPr>
              <a:spLocks noEditPoints="1"/>
            </p:cNvSpPr>
            <p:nvPr/>
          </p:nvSpPr>
          <p:spPr bwMode="auto">
            <a:xfrm>
              <a:off x="9634320" y="3002169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5" name="Freeform 129"/>
            <p:cNvSpPr>
              <a:spLocks noEditPoints="1"/>
            </p:cNvSpPr>
            <p:nvPr/>
          </p:nvSpPr>
          <p:spPr bwMode="auto">
            <a:xfrm>
              <a:off x="9330934" y="1252317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6" name="Freeform 130"/>
            <p:cNvSpPr>
              <a:spLocks noEditPoints="1"/>
            </p:cNvSpPr>
            <p:nvPr/>
          </p:nvSpPr>
          <p:spPr bwMode="auto">
            <a:xfrm>
              <a:off x="9462075" y="1610508"/>
              <a:ext cx="383636" cy="342532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7" name="Freeform 131"/>
            <p:cNvSpPr>
              <a:spLocks noEditPoints="1"/>
            </p:cNvSpPr>
            <p:nvPr/>
          </p:nvSpPr>
          <p:spPr bwMode="auto">
            <a:xfrm>
              <a:off x="9501222" y="1990229"/>
              <a:ext cx="338618" cy="33666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8" name="Freeform 132"/>
            <p:cNvSpPr>
              <a:spLocks noEditPoints="1"/>
            </p:cNvSpPr>
            <p:nvPr/>
          </p:nvSpPr>
          <p:spPr bwMode="auto">
            <a:xfrm>
              <a:off x="9522752" y="2397354"/>
              <a:ext cx="317087" cy="334703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89" name="Freeform 133"/>
            <p:cNvSpPr>
              <a:spLocks noEditPoints="1"/>
            </p:cNvSpPr>
            <p:nvPr/>
          </p:nvSpPr>
          <p:spPr bwMode="auto">
            <a:xfrm>
              <a:off x="10025786" y="3945601"/>
              <a:ext cx="268155" cy="26815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0" name="Freeform 134"/>
            <p:cNvSpPr>
              <a:spLocks noEditPoints="1"/>
            </p:cNvSpPr>
            <p:nvPr/>
          </p:nvSpPr>
          <p:spPr bwMode="auto">
            <a:xfrm>
              <a:off x="9634320" y="3906455"/>
              <a:ext cx="467802" cy="46780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1" name="Freeform 135"/>
            <p:cNvSpPr>
              <a:spLocks noEditPoints="1"/>
            </p:cNvSpPr>
            <p:nvPr/>
          </p:nvSpPr>
          <p:spPr bwMode="auto">
            <a:xfrm>
              <a:off x="10248921" y="4744191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2" name="Freeform 136"/>
            <p:cNvSpPr>
              <a:spLocks noEditPoints="1"/>
            </p:cNvSpPr>
            <p:nvPr/>
          </p:nvSpPr>
          <p:spPr bwMode="auto">
            <a:xfrm>
              <a:off x="9835925" y="4409487"/>
              <a:ext cx="332746" cy="330788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3" name="Freeform 137"/>
            <p:cNvSpPr>
              <a:spLocks/>
            </p:cNvSpPr>
            <p:nvPr/>
          </p:nvSpPr>
          <p:spPr bwMode="auto">
            <a:xfrm>
              <a:off x="9935749" y="4810740"/>
              <a:ext cx="383636" cy="387551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4" name="Freeform 138"/>
            <p:cNvSpPr>
              <a:spLocks noEditPoints="1"/>
            </p:cNvSpPr>
            <p:nvPr/>
          </p:nvSpPr>
          <p:spPr bwMode="auto">
            <a:xfrm>
              <a:off x="9426843" y="3544348"/>
              <a:ext cx="399295" cy="330788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5" name="Freeform 139"/>
            <p:cNvSpPr>
              <a:spLocks noEditPoints="1"/>
            </p:cNvSpPr>
            <p:nvPr/>
          </p:nvSpPr>
          <p:spPr bwMode="auto">
            <a:xfrm>
              <a:off x="9250684" y="3160712"/>
              <a:ext cx="336661" cy="33666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6" name="Freeform 140"/>
            <p:cNvSpPr>
              <a:spLocks/>
            </p:cNvSpPr>
            <p:nvPr/>
          </p:nvSpPr>
          <p:spPr bwMode="auto">
            <a:xfrm>
              <a:off x="9274172" y="2775119"/>
              <a:ext cx="428656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7" name="Freeform 141"/>
            <p:cNvSpPr>
              <a:spLocks noEditPoints="1"/>
            </p:cNvSpPr>
            <p:nvPr/>
          </p:nvSpPr>
          <p:spPr bwMode="auto">
            <a:xfrm>
              <a:off x="9465990" y="4558244"/>
              <a:ext cx="414954" cy="391466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8" name="Freeform 142"/>
            <p:cNvSpPr>
              <a:spLocks noEditPoints="1"/>
            </p:cNvSpPr>
            <p:nvPr/>
          </p:nvSpPr>
          <p:spPr bwMode="auto">
            <a:xfrm>
              <a:off x="9446417" y="4981027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99" name="Freeform 143"/>
            <p:cNvSpPr>
              <a:spLocks noEditPoints="1"/>
            </p:cNvSpPr>
            <p:nvPr/>
          </p:nvSpPr>
          <p:spPr bwMode="auto">
            <a:xfrm>
              <a:off x="9372038" y="4200054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0" name="Freeform 144"/>
            <p:cNvSpPr>
              <a:spLocks noEditPoints="1"/>
            </p:cNvSpPr>
            <p:nvPr/>
          </p:nvSpPr>
          <p:spPr bwMode="auto">
            <a:xfrm>
              <a:off x="9266343" y="3900582"/>
              <a:ext cx="326874" cy="277941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1" name="Freeform 145"/>
            <p:cNvSpPr>
              <a:spLocks noEditPoints="1"/>
            </p:cNvSpPr>
            <p:nvPr/>
          </p:nvSpPr>
          <p:spPr bwMode="auto">
            <a:xfrm>
              <a:off x="8986444" y="3544348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2" name="Freeform 146"/>
            <p:cNvSpPr>
              <a:spLocks noEditPoints="1"/>
            </p:cNvSpPr>
            <p:nvPr/>
          </p:nvSpPr>
          <p:spPr bwMode="auto">
            <a:xfrm>
              <a:off x="9078439" y="2322975"/>
              <a:ext cx="405168" cy="40908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3" name="Freeform 147"/>
            <p:cNvSpPr>
              <a:spLocks noEditPoints="1"/>
            </p:cNvSpPr>
            <p:nvPr/>
          </p:nvSpPr>
          <p:spPr bwMode="auto">
            <a:xfrm>
              <a:off x="10258707" y="5188504"/>
              <a:ext cx="307301" cy="307300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4" name="Freeform 148"/>
            <p:cNvSpPr>
              <a:spLocks noEditPoints="1"/>
            </p:cNvSpPr>
            <p:nvPr/>
          </p:nvSpPr>
          <p:spPr bwMode="auto">
            <a:xfrm>
              <a:off x="9922047" y="5121955"/>
              <a:ext cx="272069" cy="272068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5" name="Freeform 149"/>
            <p:cNvSpPr>
              <a:spLocks/>
            </p:cNvSpPr>
            <p:nvPr/>
          </p:nvSpPr>
          <p:spPr bwMode="auto">
            <a:xfrm>
              <a:off x="10258707" y="5621075"/>
              <a:ext cx="364063" cy="360148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6" name="Freeform 150"/>
            <p:cNvSpPr>
              <a:spLocks noEditPoints="1"/>
            </p:cNvSpPr>
            <p:nvPr/>
          </p:nvSpPr>
          <p:spPr bwMode="auto">
            <a:xfrm>
              <a:off x="9160647" y="5274627"/>
              <a:ext cx="358192" cy="550009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7" name="Freeform 151"/>
            <p:cNvSpPr>
              <a:spLocks noEditPoints="1"/>
            </p:cNvSpPr>
            <p:nvPr/>
          </p:nvSpPr>
          <p:spPr bwMode="auto">
            <a:xfrm>
              <a:off x="9589301" y="5294200"/>
              <a:ext cx="305343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8" name="Freeform 152"/>
            <p:cNvSpPr>
              <a:spLocks noEditPoints="1"/>
            </p:cNvSpPr>
            <p:nvPr/>
          </p:nvSpPr>
          <p:spPr bwMode="auto">
            <a:xfrm>
              <a:off x="9029505" y="1945211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09" name="Freeform 153"/>
            <p:cNvSpPr>
              <a:spLocks noEditPoints="1"/>
            </p:cNvSpPr>
            <p:nvPr/>
          </p:nvSpPr>
          <p:spPr bwMode="auto">
            <a:xfrm>
              <a:off x="8534302" y="4360555"/>
              <a:ext cx="207477" cy="21139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0" name="Freeform 154"/>
            <p:cNvSpPr>
              <a:spLocks/>
            </p:cNvSpPr>
            <p:nvPr/>
          </p:nvSpPr>
          <p:spPr bwMode="auto">
            <a:xfrm>
              <a:off x="8890535" y="4113931"/>
              <a:ext cx="279899" cy="268153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1" name="Freeform 155"/>
            <p:cNvSpPr>
              <a:spLocks noEditPoints="1"/>
            </p:cNvSpPr>
            <p:nvPr/>
          </p:nvSpPr>
          <p:spPr bwMode="auto">
            <a:xfrm>
              <a:off x="8039097" y="4581732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2" name="Freeform 156"/>
            <p:cNvSpPr>
              <a:spLocks noEditPoints="1"/>
            </p:cNvSpPr>
            <p:nvPr/>
          </p:nvSpPr>
          <p:spPr bwMode="auto">
            <a:xfrm>
              <a:off x="8820072" y="2931705"/>
              <a:ext cx="219221" cy="232921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3" name="Freeform 157"/>
            <p:cNvSpPr>
              <a:spLocks noEditPoints="1"/>
            </p:cNvSpPr>
            <p:nvPr/>
          </p:nvSpPr>
          <p:spPr bwMode="auto">
            <a:xfrm>
              <a:off x="8998188" y="1536129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4" name="Freeform 158"/>
            <p:cNvSpPr>
              <a:spLocks noEditPoints="1"/>
            </p:cNvSpPr>
            <p:nvPr/>
          </p:nvSpPr>
          <p:spPr bwMode="auto">
            <a:xfrm>
              <a:off x="8685015" y="336623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5" name="Freeform 159"/>
            <p:cNvSpPr>
              <a:spLocks noEditPoints="1"/>
            </p:cNvSpPr>
            <p:nvPr/>
          </p:nvSpPr>
          <p:spPr bwMode="auto">
            <a:xfrm>
              <a:off x="8260276" y="4031724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6" name="Freeform 160"/>
            <p:cNvSpPr>
              <a:spLocks noEditPoints="1"/>
            </p:cNvSpPr>
            <p:nvPr/>
          </p:nvSpPr>
          <p:spPr bwMode="auto">
            <a:xfrm>
              <a:off x="8610637" y="3841862"/>
              <a:ext cx="230965" cy="230965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7" name="Freeform 161"/>
            <p:cNvSpPr>
              <a:spLocks noEditPoints="1"/>
            </p:cNvSpPr>
            <p:nvPr/>
          </p:nvSpPr>
          <p:spPr bwMode="auto">
            <a:xfrm>
              <a:off x="9078439" y="1082029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8" name="Freeform 162"/>
            <p:cNvSpPr>
              <a:spLocks/>
            </p:cNvSpPr>
            <p:nvPr/>
          </p:nvSpPr>
          <p:spPr bwMode="auto">
            <a:xfrm>
              <a:off x="8342483" y="3088291"/>
              <a:ext cx="242709" cy="252495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19" name="Freeform 163"/>
            <p:cNvSpPr>
              <a:spLocks noEditPoints="1"/>
            </p:cNvSpPr>
            <p:nvPr/>
          </p:nvSpPr>
          <p:spPr bwMode="auto">
            <a:xfrm>
              <a:off x="8575405" y="2205535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0" name="Freeform 164"/>
            <p:cNvSpPr>
              <a:spLocks noEditPoints="1"/>
            </p:cNvSpPr>
            <p:nvPr/>
          </p:nvSpPr>
          <p:spPr bwMode="auto">
            <a:xfrm>
              <a:off x="8688930" y="2636148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1" name="Freeform 166"/>
            <p:cNvSpPr>
              <a:spLocks noEditPoints="1"/>
            </p:cNvSpPr>
            <p:nvPr/>
          </p:nvSpPr>
          <p:spPr bwMode="auto">
            <a:xfrm>
              <a:off x="8371843" y="3567836"/>
              <a:ext cx="107654" cy="207477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2" name="Freeform 167"/>
            <p:cNvSpPr>
              <a:spLocks/>
            </p:cNvSpPr>
            <p:nvPr/>
          </p:nvSpPr>
          <p:spPr bwMode="auto">
            <a:xfrm>
              <a:off x="8448179" y="1575276"/>
              <a:ext cx="293599" cy="293599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3" name="Freeform 168"/>
            <p:cNvSpPr>
              <a:spLocks noEditPoints="1"/>
            </p:cNvSpPr>
            <p:nvPr/>
          </p:nvSpPr>
          <p:spPr bwMode="auto">
            <a:xfrm>
              <a:off x="7763114" y="4108059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4" name="Freeform 169"/>
            <p:cNvSpPr>
              <a:spLocks/>
            </p:cNvSpPr>
            <p:nvPr/>
          </p:nvSpPr>
          <p:spPr bwMode="auto">
            <a:xfrm>
              <a:off x="7947103" y="3679405"/>
              <a:ext cx="207477" cy="207477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5" name="Freeform 171"/>
            <p:cNvSpPr>
              <a:spLocks noEditPoints="1"/>
            </p:cNvSpPr>
            <p:nvPr/>
          </p:nvSpPr>
          <p:spPr bwMode="auto">
            <a:xfrm>
              <a:off x="8704589" y="1177939"/>
              <a:ext cx="172245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6" name="Freeform 174"/>
            <p:cNvSpPr>
              <a:spLocks noEditPoints="1"/>
            </p:cNvSpPr>
            <p:nvPr/>
          </p:nvSpPr>
          <p:spPr bwMode="auto">
            <a:xfrm>
              <a:off x="7489088" y="3493458"/>
              <a:ext cx="201605" cy="19964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7" name="Freeform 175"/>
            <p:cNvSpPr>
              <a:spLocks noEditPoints="1"/>
            </p:cNvSpPr>
            <p:nvPr/>
          </p:nvSpPr>
          <p:spPr bwMode="auto">
            <a:xfrm>
              <a:off x="7424496" y="4556288"/>
              <a:ext cx="207477" cy="182031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8" name="Freeform 177"/>
            <p:cNvSpPr>
              <a:spLocks noEditPoints="1"/>
            </p:cNvSpPr>
            <p:nvPr/>
          </p:nvSpPr>
          <p:spPr bwMode="auto">
            <a:xfrm>
              <a:off x="7725924" y="4971241"/>
              <a:ext cx="150715" cy="154628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29" name="Freeform 178"/>
            <p:cNvSpPr>
              <a:spLocks noEditPoints="1"/>
            </p:cNvSpPr>
            <p:nvPr/>
          </p:nvSpPr>
          <p:spPr bwMode="auto">
            <a:xfrm>
              <a:off x="6888188" y="4926222"/>
              <a:ext cx="248581" cy="250538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0" name="Freeform 179"/>
            <p:cNvSpPr>
              <a:spLocks noEditPoints="1"/>
            </p:cNvSpPr>
            <p:nvPr/>
          </p:nvSpPr>
          <p:spPr bwMode="auto">
            <a:xfrm>
              <a:off x="6868614" y="4354682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1" name="Freeform 185"/>
            <p:cNvSpPr>
              <a:spLocks noEditPoints="1"/>
            </p:cNvSpPr>
            <p:nvPr/>
          </p:nvSpPr>
          <p:spPr bwMode="auto">
            <a:xfrm>
              <a:off x="6958652" y="3260536"/>
              <a:ext cx="287728" cy="160501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2" name="Freeform 186"/>
            <p:cNvSpPr>
              <a:spLocks noEditPoints="1"/>
            </p:cNvSpPr>
            <p:nvPr/>
          </p:nvSpPr>
          <p:spPr bwMode="auto">
            <a:xfrm>
              <a:off x="7696565" y="835405"/>
              <a:ext cx="207477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3" name="Freeform 194"/>
            <p:cNvSpPr>
              <a:spLocks noEditPoints="1"/>
            </p:cNvSpPr>
            <p:nvPr/>
          </p:nvSpPr>
          <p:spPr bwMode="auto">
            <a:xfrm>
              <a:off x="8217214" y="5047577"/>
              <a:ext cx="191818" cy="19573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4" name="Freeform 196"/>
            <p:cNvSpPr>
              <a:spLocks noEditPoints="1"/>
            </p:cNvSpPr>
            <p:nvPr/>
          </p:nvSpPr>
          <p:spPr bwMode="auto">
            <a:xfrm>
              <a:off x="7085879" y="5474274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5" name="Freeform 206"/>
            <p:cNvSpPr>
              <a:spLocks noEditPoints="1"/>
            </p:cNvSpPr>
            <p:nvPr/>
          </p:nvSpPr>
          <p:spPr bwMode="auto">
            <a:xfrm>
              <a:off x="10199988" y="5985138"/>
              <a:ext cx="381680" cy="338617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6" name="Freeform 207"/>
            <p:cNvSpPr>
              <a:spLocks noEditPoints="1"/>
            </p:cNvSpPr>
            <p:nvPr/>
          </p:nvSpPr>
          <p:spPr bwMode="auto">
            <a:xfrm>
              <a:off x="9976852" y="5491891"/>
              <a:ext cx="223135" cy="225092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7" name="Freeform 208"/>
            <p:cNvSpPr>
              <a:spLocks noEditPoints="1"/>
            </p:cNvSpPr>
            <p:nvPr/>
          </p:nvSpPr>
          <p:spPr bwMode="auto">
            <a:xfrm>
              <a:off x="8892492" y="5863783"/>
              <a:ext cx="275984" cy="313173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8" name="Freeform 209"/>
            <p:cNvSpPr>
              <a:spLocks/>
            </p:cNvSpPr>
            <p:nvPr/>
          </p:nvSpPr>
          <p:spPr bwMode="auto">
            <a:xfrm>
              <a:off x="8549960" y="6186742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39" name="Freeform 210"/>
            <p:cNvSpPr>
              <a:spLocks noEditPoints="1"/>
            </p:cNvSpPr>
            <p:nvPr/>
          </p:nvSpPr>
          <p:spPr bwMode="auto">
            <a:xfrm>
              <a:off x="9379868" y="5728727"/>
              <a:ext cx="319045" cy="342532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0" name="Freeform 211"/>
            <p:cNvSpPr>
              <a:spLocks/>
            </p:cNvSpPr>
            <p:nvPr/>
          </p:nvSpPr>
          <p:spPr bwMode="auto">
            <a:xfrm>
              <a:off x="9781119" y="5771788"/>
              <a:ext cx="366021" cy="364063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1" name="Freeform 212"/>
            <p:cNvSpPr>
              <a:spLocks/>
            </p:cNvSpPr>
            <p:nvPr/>
          </p:nvSpPr>
          <p:spPr bwMode="auto">
            <a:xfrm>
              <a:off x="9804607" y="6221974"/>
              <a:ext cx="344490" cy="281855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2" name="Freeform 213"/>
            <p:cNvSpPr>
              <a:spLocks/>
            </p:cNvSpPr>
            <p:nvPr/>
          </p:nvSpPr>
          <p:spPr bwMode="auto">
            <a:xfrm>
              <a:off x="10315471" y="6398133"/>
              <a:ext cx="242709" cy="252495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3" name="Freeform 214"/>
            <p:cNvSpPr>
              <a:spLocks noEditPoints="1"/>
            </p:cNvSpPr>
            <p:nvPr/>
          </p:nvSpPr>
          <p:spPr bwMode="auto">
            <a:xfrm>
              <a:off x="9877029" y="6449024"/>
              <a:ext cx="366021" cy="364063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4" name="Freeform 215"/>
            <p:cNvSpPr>
              <a:spLocks noEditPoints="1"/>
            </p:cNvSpPr>
            <p:nvPr/>
          </p:nvSpPr>
          <p:spPr bwMode="auto">
            <a:xfrm>
              <a:off x="8986444" y="6147595"/>
              <a:ext cx="366021" cy="358191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5" name="Freeform 216"/>
            <p:cNvSpPr>
              <a:spLocks noEditPoints="1"/>
            </p:cNvSpPr>
            <p:nvPr/>
          </p:nvSpPr>
          <p:spPr bwMode="auto">
            <a:xfrm>
              <a:off x="9420971" y="6157383"/>
              <a:ext cx="334704" cy="33666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6" name="Freeform 217"/>
            <p:cNvSpPr>
              <a:spLocks/>
            </p:cNvSpPr>
            <p:nvPr/>
          </p:nvSpPr>
          <p:spPr bwMode="auto">
            <a:xfrm>
              <a:off x="9372038" y="6560592"/>
              <a:ext cx="409082" cy="230965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7" name="Freeform 218"/>
            <p:cNvSpPr>
              <a:spLocks noEditPoints="1"/>
            </p:cNvSpPr>
            <p:nvPr/>
          </p:nvSpPr>
          <p:spPr bwMode="auto">
            <a:xfrm>
              <a:off x="8992317" y="6560592"/>
              <a:ext cx="281855" cy="230965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8" name="Freeform 219"/>
            <p:cNvSpPr>
              <a:spLocks noEditPoints="1"/>
            </p:cNvSpPr>
            <p:nvPr/>
          </p:nvSpPr>
          <p:spPr bwMode="auto">
            <a:xfrm>
              <a:off x="8583234" y="6505787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49" name="Freeform 227"/>
            <p:cNvSpPr>
              <a:spLocks noEditPoints="1"/>
            </p:cNvSpPr>
            <p:nvPr/>
          </p:nvSpPr>
          <p:spPr bwMode="auto">
            <a:xfrm>
              <a:off x="7782165" y="3068712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  <p:sp>
          <p:nvSpPr>
            <p:cNvPr id="150" name="Freeform 229"/>
            <p:cNvSpPr>
              <a:spLocks noEditPoints="1"/>
            </p:cNvSpPr>
            <p:nvPr/>
          </p:nvSpPr>
          <p:spPr bwMode="auto">
            <a:xfrm>
              <a:off x="8409033" y="762985"/>
              <a:ext cx="189861" cy="187904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Arial Black" panose="020B0A04020102020204" pitchFamily="34" charset="0"/>
              </a:endParaRPr>
            </a:p>
          </p:txBody>
        </p:sp>
      </p:grpSp>
      <p:sp>
        <p:nvSpPr>
          <p:cNvPr id="337" name="Isosceles Triangle 336"/>
          <p:cNvSpPr/>
          <p:nvPr/>
        </p:nvSpPr>
        <p:spPr>
          <a:xfrm rot="5400000">
            <a:off x="981131" y="2572561"/>
            <a:ext cx="114299" cy="9853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Black" panose="020B0A04020102020204" pitchFamily="34" charset="0"/>
            </a:endParaRPr>
          </a:p>
        </p:txBody>
      </p:sp>
      <p:sp>
        <p:nvSpPr>
          <p:cNvPr id="341" name="Isosceles Triangle 340"/>
          <p:cNvSpPr/>
          <p:nvPr/>
        </p:nvSpPr>
        <p:spPr>
          <a:xfrm rot="5400000">
            <a:off x="981131" y="3214014"/>
            <a:ext cx="114299" cy="9853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Black" panose="020B0A04020102020204" pitchFamily="34" charset="0"/>
            </a:endParaRPr>
          </a:p>
        </p:txBody>
      </p:sp>
      <p:sp>
        <p:nvSpPr>
          <p:cNvPr id="345" name="Isosceles Triangle 344"/>
          <p:cNvSpPr/>
          <p:nvPr/>
        </p:nvSpPr>
        <p:spPr>
          <a:xfrm rot="5400000">
            <a:off x="981131" y="3811566"/>
            <a:ext cx="114299" cy="9853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Black" panose="020B0A04020102020204" pitchFamily="34" charset="0"/>
            </a:endParaRPr>
          </a:p>
        </p:txBody>
      </p:sp>
      <p:sp>
        <p:nvSpPr>
          <p:cNvPr id="349" name="Isosceles Triangle 348"/>
          <p:cNvSpPr/>
          <p:nvPr/>
        </p:nvSpPr>
        <p:spPr>
          <a:xfrm rot="5400000">
            <a:off x="983492" y="4490521"/>
            <a:ext cx="114299" cy="9853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Black" panose="020B0A040201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-4343" y="5239002"/>
            <a:ext cx="9144000" cy="780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 Black" panose="020B0A04020102020204" pitchFamily="34" charset="0"/>
            </a:endParaRPr>
          </a:p>
        </p:txBody>
      </p:sp>
      <p:sp>
        <p:nvSpPr>
          <p:cNvPr id="198" name="Content Placeholder 7"/>
          <p:cNvSpPr txBox="1">
            <a:spLocks/>
          </p:cNvSpPr>
          <p:nvPr/>
        </p:nvSpPr>
        <p:spPr>
          <a:xfrm>
            <a:off x="2251320" y="862926"/>
            <a:ext cx="4627330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Open Government Fit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204" name="Rectangle 203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 Black" panose="020B0A040201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 Black" panose="020B0A04020102020204" pitchFamily="34" charset="0"/>
              </a:endParaRPr>
            </a:p>
          </p:txBody>
        </p:sp>
      </p:grpSp>
      <p:sp>
        <p:nvSpPr>
          <p:cNvPr id="207" name="Title 13"/>
          <p:cNvSpPr txBox="1">
            <a:spLocks/>
          </p:cNvSpPr>
          <p:nvPr/>
        </p:nvSpPr>
        <p:spPr>
          <a:xfrm>
            <a:off x="1107365" y="2362471"/>
            <a:ext cx="2801694" cy="503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INNOVATIVE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08" name="Title 13"/>
          <p:cNvSpPr txBox="1">
            <a:spLocks/>
          </p:cNvSpPr>
          <p:nvPr/>
        </p:nvSpPr>
        <p:spPr>
          <a:xfrm>
            <a:off x="1085349" y="3005551"/>
            <a:ext cx="3113807" cy="503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TRANSPARENT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09" name="Title 13"/>
          <p:cNvSpPr txBox="1">
            <a:spLocks/>
          </p:cNvSpPr>
          <p:nvPr/>
        </p:nvSpPr>
        <p:spPr>
          <a:xfrm>
            <a:off x="1085349" y="3617001"/>
            <a:ext cx="3552490" cy="503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ACCOUNTABLE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10" name="Title 13"/>
          <p:cNvSpPr txBox="1">
            <a:spLocks/>
          </p:cNvSpPr>
          <p:nvPr/>
        </p:nvSpPr>
        <p:spPr>
          <a:xfrm>
            <a:off x="1085347" y="4286779"/>
            <a:ext cx="4219968" cy="503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EFFICIENT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11" name="Content Placeholder 2"/>
          <p:cNvSpPr txBox="1">
            <a:spLocks/>
          </p:cNvSpPr>
          <p:nvPr/>
        </p:nvSpPr>
        <p:spPr>
          <a:xfrm>
            <a:off x="1133715" y="5392512"/>
            <a:ext cx="6848446" cy="4921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OPEN GOVERNMENT PRINCIPLES</a:t>
            </a:r>
            <a:endParaRPr lang="id-ID" sz="2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2623894" y="2482255"/>
            <a:ext cx="3785855" cy="2379500"/>
            <a:chOff x="1832770" y="1268759"/>
            <a:chExt cx="6240467" cy="3571876"/>
          </a:xfrm>
          <a:solidFill>
            <a:schemeClr val="bg2">
              <a:lumMod val="50000"/>
            </a:schemeClr>
          </a:solidFill>
        </p:grpSpPr>
        <p:sp>
          <p:nvSpPr>
            <p:cNvPr id="365" name="Freeform 53"/>
            <p:cNvSpPr>
              <a:spLocks noChangeAspect="1"/>
            </p:cNvSpPr>
            <p:nvPr/>
          </p:nvSpPr>
          <p:spPr bwMode="gray">
            <a:xfrm>
              <a:off x="7279487" y="4464398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6" name="Freeform 54"/>
            <p:cNvSpPr>
              <a:spLocks noChangeAspect="1"/>
            </p:cNvSpPr>
            <p:nvPr/>
          </p:nvSpPr>
          <p:spPr bwMode="gray">
            <a:xfrm>
              <a:off x="6728623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25000"/>
                <a:alpha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7" name="Freeform 55"/>
            <p:cNvSpPr>
              <a:spLocks noChangeAspect="1"/>
            </p:cNvSpPr>
            <p:nvPr/>
          </p:nvSpPr>
          <p:spPr bwMode="gray">
            <a:xfrm>
              <a:off x="7657311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8" name="Freeform 56"/>
            <p:cNvSpPr>
              <a:spLocks noChangeAspect="1"/>
            </p:cNvSpPr>
            <p:nvPr/>
          </p:nvSpPr>
          <p:spPr bwMode="gray">
            <a:xfrm>
              <a:off x="7765262" y="4327873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9" name="Freeform 57"/>
            <p:cNvSpPr>
              <a:spLocks noChangeAspect="1"/>
            </p:cNvSpPr>
            <p:nvPr/>
          </p:nvSpPr>
          <p:spPr bwMode="gray">
            <a:xfrm>
              <a:off x="7612861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0" name="Freeform 58"/>
            <p:cNvSpPr>
              <a:spLocks noChangeAspect="1"/>
            </p:cNvSpPr>
            <p:nvPr/>
          </p:nvSpPr>
          <p:spPr bwMode="gray">
            <a:xfrm>
              <a:off x="5965035" y="2859435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1" name="Freeform 59"/>
            <p:cNvSpPr>
              <a:spLocks noChangeAspect="1"/>
            </p:cNvSpPr>
            <p:nvPr/>
          </p:nvSpPr>
          <p:spPr bwMode="gray">
            <a:xfrm>
              <a:off x="5933285" y="2910234"/>
              <a:ext cx="131763" cy="98426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2" name="Freeform 60"/>
            <p:cNvSpPr>
              <a:spLocks noChangeAspect="1"/>
            </p:cNvSpPr>
            <p:nvPr/>
          </p:nvSpPr>
          <p:spPr bwMode="gray">
            <a:xfrm>
              <a:off x="5995198" y="2930873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3" name="Freeform 61"/>
            <p:cNvSpPr>
              <a:spLocks noChangeAspect="1"/>
            </p:cNvSpPr>
            <p:nvPr/>
          </p:nvSpPr>
          <p:spPr bwMode="gray">
            <a:xfrm>
              <a:off x="6006311" y="2934048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4" name="Freeform 62"/>
            <p:cNvSpPr>
              <a:spLocks noChangeAspect="1"/>
            </p:cNvSpPr>
            <p:nvPr/>
          </p:nvSpPr>
          <p:spPr bwMode="gray">
            <a:xfrm>
              <a:off x="5987260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5" name="Freeform 63"/>
            <p:cNvSpPr>
              <a:spLocks noChangeAspect="1"/>
            </p:cNvSpPr>
            <p:nvPr/>
          </p:nvSpPr>
          <p:spPr bwMode="gray">
            <a:xfrm>
              <a:off x="5812635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6" name="Freeform 64"/>
            <p:cNvSpPr>
              <a:spLocks noChangeAspect="1"/>
            </p:cNvSpPr>
            <p:nvPr/>
          </p:nvSpPr>
          <p:spPr bwMode="gray">
            <a:xfrm>
              <a:off x="6419060" y="3594448"/>
              <a:ext cx="188914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7" name="Freeform 65"/>
            <p:cNvSpPr>
              <a:spLocks noChangeAspect="1"/>
            </p:cNvSpPr>
            <p:nvPr/>
          </p:nvSpPr>
          <p:spPr bwMode="gray">
            <a:xfrm>
              <a:off x="6593686" y="3794473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8" name="Freeform 66"/>
            <p:cNvSpPr>
              <a:spLocks noChangeAspect="1"/>
            </p:cNvSpPr>
            <p:nvPr/>
          </p:nvSpPr>
          <p:spPr bwMode="gray">
            <a:xfrm>
              <a:off x="6657186" y="3616673"/>
              <a:ext cx="173039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9" name="Freeform 67"/>
            <p:cNvSpPr>
              <a:spLocks noChangeAspect="1"/>
            </p:cNvSpPr>
            <p:nvPr/>
          </p:nvSpPr>
          <p:spPr bwMode="gray">
            <a:xfrm>
              <a:off x="7344574" y="3764310"/>
              <a:ext cx="69851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0" name="Freeform 68"/>
            <p:cNvSpPr>
              <a:spLocks noChangeAspect="1"/>
            </p:cNvSpPr>
            <p:nvPr/>
          </p:nvSpPr>
          <p:spPr bwMode="gray">
            <a:xfrm>
              <a:off x="7215987" y="3737323"/>
              <a:ext cx="173039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81" name="Group 69"/>
            <p:cNvGrpSpPr>
              <a:grpSpLocks noChangeAspect="1"/>
            </p:cNvGrpSpPr>
            <p:nvPr/>
          </p:nvGrpSpPr>
          <p:grpSpPr bwMode="gray">
            <a:xfrm>
              <a:off x="6801648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709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0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1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2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3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4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5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6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7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8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9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82" name="Freeform 81"/>
            <p:cNvSpPr>
              <a:spLocks noChangeAspect="1"/>
            </p:cNvSpPr>
            <p:nvPr/>
          </p:nvSpPr>
          <p:spPr bwMode="gray">
            <a:xfrm>
              <a:off x="6744498" y="3603973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3" name="Freeform 82"/>
            <p:cNvSpPr>
              <a:spLocks noChangeAspect="1"/>
            </p:cNvSpPr>
            <p:nvPr/>
          </p:nvSpPr>
          <p:spPr bwMode="gray">
            <a:xfrm>
              <a:off x="6781011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4" name="Freeform 83"/>
            <p:cNvSpPr>
              <a:spLocks noChangeAspect="1"/>
            </p:cNvSpPr>
            <p:nvPr/>
          </p:nvSpPr>
          <p:spPr bwMode="gray">
            <a:xfrm>
              <a:off x="6931823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5" name="Freeform 84"/>
            <p:cNvSpPr>
              <a:spLocks noChangeAspect="1"/>
            </p:cNvSpPr>
            <p:nvPr/>
          </p:nvSpPr>
          <p:spPr bwMode="gray">
            <a:xfrm>
              <a:off x="6911186" y="3850035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6" name="Freeform 85"/>
            <p:cNvSpPr>
              <a:spLocks noChangeAspect="1"/>
            </p:cNvSpPr>
            <p:nvPr/>
          </p:nvSpPr>
          <p:spPr bwMode="gray">
            <a:xfrm>
              <a:off x="6987386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7" name="Freeform 86"/>
            <p:cNvSpPr>
              <a:spLocks noChangeAspect="1"/>
            </p:cNvSpPr>
            <p:nvPr/>
          </p:nvSpPr>
          <p:spPr bwMode="gray">
            <a:xfrm>
              <a:off x="6830222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8" name="Freeform 87"/>
            <p:cNvSpPr>
              <a:spLocks noChangeAspect="1"/>
            </p:cNvSpPr>
            <p:nvPr/>
          </p:nvSpPr>
          <p:spPr bwMode="gray">
            <a:xfrm>
              <a:off x="6977861" y="3653185"/>
              <a:ext cx="25400" cy="5397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9" name="Freeform 88"/>
            <p:cNvSpPr>
              <a:spLocks noChangeAspect="1"/>
            </p:cNvSpPr>
            <p:nvPr/>
          </p:nvSpPr>
          <p:spPr bwMode="gray">
            <a:xfrm>
              <a:off x="7039773" y="3699222"/>
              <a:ext cx="180976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0" name="Freeform 89"/>
            <p:cNvSpPr>
              <a:spLocks noChangeAspect="1"/>
            </p:cNvSpPr>
            <p:nvPr/>
          </p:nvSpPr>
          <p:spPr bwMode="gray">
            <a:xfrm>
              <a:off x="7387437" y="3737323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1" name="Freeform 90"/>
            <p:cNvSpPr>
              <a:spLocks noChangeAspect="1"/>
            </p:cNvSpPr>
            <p:nvPr/>
          </p:nvSpPr>
          <p:spPr bwMode="gray">
            <a:xfrm>
              <a:off x="6538123" y="3280123"/>
              <a:ext cx="125412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2" name="Freeform 91"/>
            <p:cNvSpPr>
              <a:spLocks noChangeAspect="1"/>
            </p:cNvSpPr>
            <p:nvPr/>
          </p:nvSpPr>
          <p:spPr bwMode="gray">
            <a:xfrm>
              <a:off x="6668298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3" name="Freeform 92"/>
            <p:cNvSpPr>
              <a:spLocks noChangeAspect="1"/>
            </p:cNvSpPr>
            <p:nvPr/>
          </p:nvSpPr>
          <p:spPr bwMode="gray">
            <a:xfrm>
              <a:off x="6504786" y="3575398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4" name="Freeform 93"/>
            <p:cNvSpPr>
              <a:spLocks noChangeAspect="1"/>
            </p:cNvSpPr>
            <p:nvPr/>
          </p:nvSpPr>
          <p:spPr bwMode="gray">
            <a:xfrm>
              <a:off x="6460336" y="3326160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5" name="Freeform 94"/>
            <p:cNvSpPr>
              <a:spLocks noChangeAspect="1"/>
            </p:cNvSpPr>
            <p:nvPr/>
          </p:nvSpPr>
          <p:spPr bwMode="gray">
            <a:xfrm>
              <a:off x="6366673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6" name="Freeform 95"/>
            <p:cNvSpPr>
              <a:spLocks noChangeAspect="1"/>
            </p:cNvSpPr>
            <p:nvPr/>
          </p:nvSpPr>
          <p:spPr bwMode="gray">
            <a:xfrm>
              <a:off x="6541298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7" name="Freeform 96"/>
            <p:cNvSpPr>
              <a:spLocks noChangeAspect="1"/>
            </p:cNvSpPr>
            <p:nvPr/>
          </p:nvSpPr>
          <p:spPr bwMode="gray">
            <a:xfrm>
              <a:off x="6504786" y="3292823"/>
              <a:ext cx="125412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98" name="Group 97"/>
            <p:cNvGrpSpPr>
              <a:grpSpLocks noChangeAspect="1"/>
            </p:cNvGrpSpPr>
            <p:nvPr/>
          </p:nvGrpSpPr>
          <p:grpSpPr bwMode="gray">
            <a:xfrm>
              <a:off x="5818986" y="3002310"/>
              <a:ext cx="636588" cy="587375"/>
              <a:chOff x="3183" y="2052"/>
              <a:chExt cx="401" cy="370"/>
            </a:xfrm>
            <a:grpFill/>
          </p:grpSpPr>
          <p:sp>
            <p:nvSpPr>
              <p:cNvPr id="702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3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4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5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6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7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8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99" name="Freeform 105"/>
            <p:cNvSpPr>
              <a:spLocks noChangeAspect="1"/>
            </p:cNvSpPr>
            <p:nvPr/>
          </p:nvSpPr>
          <p:spPr bwMode="gray">
            <a:xfrm>
              <a:off x="6850861" y="3240435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0" name="Group 106"/>
            <p:cNvGrpSpPr>
              <a:grpSpLocks noChangeAspect="1"/>
            </p:cNvGrpSpPr>
            <p:nvPr/>
          </p:nvGrpSpPr>
          <p:grpSpPr bwMode="gray">
            <a:xfrm>
              <a:off x="7017549" y="2807048"/>
              <a:ext cx="282575" cy="320675"/>
              <a:chOff x="3938" y="1929"/>
              <a:chExt cx="178" cy="202"/>
            </a:xfrm>
            <a:grpFill/>
          </p:grpSpPr>
          <p:sp>
            <p:nvSpPr>
              <p:cNvPr id="698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99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0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1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1" name="Freeform 111"/>
            <p:cNvSpPr>
              <a:spLocks noChangeAspect="1"/>
            </p:cNvSpPr>
            <p:nvPr/>
          </p:nvSpPr>
          <p:spPr bwMode="gray">
            <a:xfrm>
              <a:off x="6955636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2" name="Freeform 112"/>
            <p:cNvSpPr>
              <a:spLocks noChangeAspect="1"/>
            </p:cNvSpPr>
            <p:nvPr/>
          </p:nvSpPr>
          <p:spPr bwMode="gray">
            <a:xfrm>
              <a:off x="6288886" y="2629248"/>
              <a:ext cx="550864" cy="26987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3" name="Freeform 113"/>
            <p:cNvSpPr>
              <a:spLocks noChangeAspect="1"/>
            </p:cNvSpPr>
            <p:nvPr/>
          </p:nvSpPr>
          <p:spPr bwMode="gray">
            <a:xfrm>
              <a:off x="6650836" y="3335685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4" name="Freeform 114"/>
            <p:cNvSpPr>
              <a:spLocks noChangeAspect="1"/>
            </p:cNvSpPr>
            <p:nvPr/>
          </p:nvSpPr>
          <p:spPr bwMode="gray">
            <a:xfrm>
              <a:off x="6041235" y="2592735"/>
              <a:ext cx="1066801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5" name="Freeform 115"/>
            <p:cNvSpPr>
              <a:spLocks noChangeAspect="1"/>
            </p:cNvSpPr>
            <p:nvPr/>
          </p:nvSpPr>
          <p:spPr bwMode="gray">
            <a:xfrm>
              <a:off x="6925474" y="2867373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6" name="Group 116"/>
            <p:cNvGrpSpPr>
              <a:grpSpLocks noChangeAspect="1"/>
            </p:cNvGrpSpPr>
            <p:nvPr/>
          </p:nvGrpSpPr>
          <p:grpSpPr bwMode="gray">
            <a:xfrm>
              <a:off x="5099847" y="1268760"/>
              <a:ext cx="2973390" cy="1638300"/>
              <a:chOff x="2730" y="960"/>
              <a:chExt cx="1873" cy="1032"/>
            </a:xfrm>
            <a:grpFill/>
          </p:grpSpPr>
          <p:grpSp>
            <p:nvGrpSpPr>
              <p:cNvPr id="68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68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8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25000"/>
                  <a:alpha val="6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grpSp>
          <p:nvGrpSpPr>
            <p:cNvPr id="407" name="Group 135"/>
            <p:cNvGrpSpPr>
              <a:grpSpLocks noChangeAspect="1"/>
            </p:cNvGrpSpPr>
            <p:nvPr/>
          </p:nvGrpSpPr>
          <p:grpSpPr bwMode="gray">
            <a:xfrm>
              <a:off x="5214147" y="2886423"/>
              <a:ext cx="647701" cy="585789"/>
              <a:chOff x="2802" y="1979"/>
              <a:chExt cx="408" cy="369"/>
            </a:xfrm>
            <a:grpFill/>
          </p:grpSpPr>
          <p:sp>
            <p:nvSpPr>
              <p:cNvPr id="652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3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678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9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0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4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5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676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7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50000"/>
                    <a:alpha val="90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56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674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5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7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8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672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3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9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0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670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1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1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2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3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4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668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69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5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6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7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8" name="Freeform 165"/>
            <p:cNvSpPr>
              <a:spLocks noChangeAspect="1"/>
            </p:cNvSpPr>
            <p:nvPr/>
          </p:nvSpPr>
          <p:spPr bwMode="gray">
            <a:xfrm>
              <a:off x="5515773" y="2903884"/>
              <a:ext cx="53974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9" name="Freeform 166"/>
            <p:cNvSpPr>
              <a:spLocks noChangeAspect="1"/>
            </p:cNvSpPr>
            <p:nvPr/>
          </p:nvSpPr>
          <p:spPr bwMode="gray">
            <a:xfrm>
              <a:off x="5569747" y="2532410"/>
              <a:ext cx="708026" cy="377826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0" name="Freeform 167"/>
            <p:cNvSpPr>
              <a:spLocks noChangeAspect="1"/>
            </p:cNvSpPr>
            <p:nvPr/>
          </p:nvSpPr>
          <p:spPr bwMode="gray">
            <a:xfrm>
              <a:off x="5453860" y="2851497"/>
              <a:ext cx="117476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1" name="Freeform 168"/>
            <p:cNvSpPr>
              <a:spLocks noChangeAspect="1"/>
            </p:cNvSpPr>
            <p:nvPr/>
          </p:nvSpPr>
          <p:spPr bwMode="gray">
            <a:xfrm>
              <a:off x="5734847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2" name="Freeform 169"/>
            <p:cNvSpPr>
              <a:spLocks noChangeAspect="1"/>
            </p:cNvSpPr>
            <p:nvPr/>
          </p:nvSpPr>
          <p:spPr bwMode="gray">
            <a:xfrm>
              <a:off x="5672935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3" name="Group 170"/>
            <p:cNvGrpSpPr>
              <a:grpSpLocks noChangeAspect="1"/>
            </p:cNvGrpSpPr>
            <p:nvPr/>
          </p:nvGrpSpPr>
          <p:grpSpPr bwMode="gray">
            <a:xfrm>
              <a:off x="5539586" y="2891184"/>
              <a:ext cx="96839" cy="77788"/>
              <a:chOff x="3007" y="1982"/>
              <a:chExt cx="61" cy="49"/>
            </a:xfrm>
            <a:grpFill/>
          </p:grpSpPr>
          <p:sp>
            <p:nvSpPr>
              <p:cNvPr id="650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51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4" name="Freeform 173"/>
            <p:cNvSpPr>
              <a:spLocks noChangeAspect="1"/>
            </p:cNvSpPr>
            <p:nvPr/>
          </p:nvSpPr>
          <p:spPr bwMode="gray">
            <a:xfrm>
              <a:off x="4333086" y="2130773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5" name="Group 222"/>
            <p:cNvGrpSpPr>
              <a:grpSpLocks noChangeAspect="1"/>
            </p:cNvGrpSpPr>
            <p:nvPr/>
          </p:nvGrpSpPr>
          <p:grpSpPr bwMode="gray">
            <a:xfrm>
              <a:off x="4945861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644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5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6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7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8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9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6" name="Freeform 229"/>
            <p:cNvSpPr>
              <a:spLocks noChangeAspect="1"/>
            </p:cNvSpPr>
            <p:nvPr/>
          </p:nvSpPr>
          <p:spPr bwMode="gray">
            <a:xfrm>
              <a:off x="3993360" y="2386359"/>
              <a:ext cx="6349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7" name="Freeform 230"/>
            <p:cNvSpPr>
              <a:spLocks noChangeAspect="1"/>
            </p:cNvSpPr>
            <p:nvPr/>
          </p:nvSpPr>
          <p:spPr bwMode="gray">
            <a:xfrm>
              <a:off x="4331497" y="1810098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8" name="Freeform 231"/>
            <p:cNvSpPr>
              <a:spLocks noChangeAspect="1"/>
            </p:cNvSpPr>
            <p:nvPr/>
          </p:nvSpPr>
          <p:spPr bwMode="gray">
            <a:xfrm>
              <a:off x="4271172" y="1913284"/>
              <a:ext cx="46038" cy="31749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9" name="Freeform 232"/>
            <p:cNvSpPr>
              <a:spLocks noChangeAspect="1"/>
            </p:cNvSpPr>
            <p:nvPr/>
          </p:nvSpPr>
          <p:spPr bwMode="gray">
            <a:xfrm>
              <a:off x="3994946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0" name="Freeform 233"/>
            <p:cNvSpPr>
              <a:spLocks noChangeAspect="1"/>
            </p:cNvSpPr>
            <p:nvPr/>
          </p:nvSpPr>
          <p:spPr bwMode="gray">
            <a:xfrm>
              <a:off x="3490122" y="1268759"/>
              <a:ext cx="963614" cy="111442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1" name="Freeform 234"/>
            <p:cNvSpPr>
              <a:spLocks noChangeAspect="1"/>
            </p:cNvSpPr>
            <p:nvPr/>
          </p:nvSpPr>
          <p:spPr bwMode="gray">
            <a:xfrm>
              <a:off x="3804447" y="1951385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2" name="Freeform 235"/>
            <p:cNvSpPr>
              <a:spLocks noChangeAspect="1"/>
            </p:cNvSpPr>
            <p:nvPr/>
          </p:nvSpPr>
          <p:spPr bwMode="gray">
            <a:xfrm>
              <a:off x="3559971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23" name="Group 236"/>
            <p:cNvGrpSpPr>
              <a:grpSpLocks noChangeAspect="1"/>
            </p:cNvGrpSpPr>
            <p:nvPr/>
          </p:nvGrpSpPr>
          <p:grpSpPr bwMode="gray">
            <a:xfrm>
              <a:off x="3344071" y="3475385"/>
              <a:ext cx="808039" cy="1365250"/>
              <a:chOff x="1624" y="2350"/>
              <a:chExt cx="509" cy="860"/>
            </a:xfrm>
            <a:grpFill/>
          </p:grpSpPr>
          <p:sp>
            <p:nvSpPr>
              <p:cNvPr id="619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0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1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2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3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4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5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6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7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8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9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0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1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2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3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4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5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6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7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8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90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9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0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1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2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3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24" name="Freeform 262"/>
            <p:cNvSpPr>
              <a:spLocks noChangeAspect="1"/>
            </p:cNvSpPr>
            <p:nvPr/>
          </p:nvSpPr>
          <p:spPr bwMode="gray">
            <a:xfrm>
              <a:off x="3234535" y="3429348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5" name="Freeform 263"/>
            <p:cNvSpPr>
              <a:spLocks noChangeAspect="1"/>
            </p:cNvSpPr>
            <p:nvPr/>
          </p:nvSpPr>
          <p:spPr bwMode="gray">
            <a:xfrm>
              <a:off x="3313909" y="3524597"/>
              <a:ext cx="101601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6" name="Freeform 264"/>
            <p:cNvSpPr>
              <a:spLocks noChangeAspect="1"/>
            </p:cNvSpPr>
            <p:nvPr/>
          </p:nvSpPr>
          <p:spPr bwMode="gray">
            <a:xfrm>
              <a:off x="3153571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7" name="Freeform 265"/>
            <p:cNvSpPr>
              <a:spLocks noChangeAspect="1"/>
            </p:cNvSpPr>
            <p:nvPr/>
          </p:nvSpPr>
          <p:spPr bwMode="gray">
            <a:xfrm>
              <a:off x="3205959" y="3367435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8" name="Freeform 266"/>
            <p:cNvSpPr>
              <a:spLocks noChangeAspect="1"/>
            </p:cNvSpPr>
            <p:nvPr/>
          </p:nvSpPr>
          <p:spPr bwMode="gray">
            <a:xfrm>
              <a:off x="3191672" y="3440460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9" name="Freeform 267"/>
            <p:cNvSpPr>
              <a:spLocks noChangeAspect="1"/>
            </p:cNvSpPr>
            <p:nvPr/>
          </p:nvSpPr>
          <p:spPr bwMode="gray">
            <a:xfrm>
              <a:off x="3264696" y="3497610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0" name="Freeform 268"/>
            <p:cNvSpPr>
              <a:spLocks noChangeAspect="1"/>
            </p:cNvSpPr>
            <p:nvPr/>
          </p:nvSpPr>
          <p:spPr bwMode="gray">
            <a:xfrm>
              <a:off x="3202785" y="3411885"/>
              <a:ext cx="106363" cy="53976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1" name="Freeform 269"/>
            <p:cNvSpPr>
              <a:spLocks noChangeAspect="1"/>
            </p:cNvSpPr>
            <p:nvPr/>
          </p:nvSpPr>
          <p:spPr bwMode="gray">
            <a:xfrm>
              <a:off x="2721770" y="3094385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32" name="Group 270"/>
            <p:cNvGrpSpPr>
              <a:grpSpLocks noChangeAspect="1"/>
            </p:cNvGrpSpPr>
            <p:nvPr/>
          </p:nvGrpSpPr>
          <p:grpSpPr bwMode="gray">
            <a:xfrm>
              <a:off x="1832770" y="1897409"/>
              <a:ext cx="1765302" cy="1346201"/>
              <a:chOff x="672" y="1356"/>
              <a:chExt cx="1112" cy="848"/>
            </a:xfrm>
            <a:grpFill/>
          </p:grpSpPr>
          <p:grpSp>
            <p:nvGrpSpPr>
              <p:cNvPr id="607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614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5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6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7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8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08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609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0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1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2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3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33" name="Group 283"/>
            <p:cNvGrpSpPr>
              <a:grpSpLocks noChangeAspect="1"/>
            </p:cNvGrpSpPr>
            <p:nvPr/>
          </p:nvGrpSpPr>
          <p:grpSpPr bwMode="gray">
            <a:xfrm>
              <a:off x="2304259" y="1268759"/>
              <a:ext cx="1538290" cy="1622425"/>
              <a:chOff x="969" y="960"/>
              <a:chExt cx="969" cy="1022"/>
            </a:xfrm>
            <a:grpFill/>
          </p:grpSpPr>
          <p:sp>
            <p:nvSpPr>
              <p:cNvPr id="578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9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0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1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2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3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4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5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6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7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8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9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0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1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2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3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4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5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6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7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8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9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0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1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2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3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4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5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6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34" name="Freeform 313"/>
            <p:cNvSpPr>
              <a:spLocks noChangeAspect="1"/>
            </p:cNvSpPr>
            <p:nvPr/>
          </p:nvSpPr>
          <p:spPr bwMode="gray">
            <a:xfrm rot="21085610">
              <a:off x="3399634" y="3186460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5" name="Freeform 314"/>
            <p:cNvSpPr>
              <a:spLocks noChangeAspect="1"/>
            </p:cNvSpPr>
            <p:nvPr/>
          </p:nvSpPr>
          <p:spPr bwMode="gray">
            <a:xfrm rot="21085610">
              <a:off x="3420271" y="3188048"/>
              <a:ext cx="1589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6" name="Freeform 315"/>
            <p:cNvSpPr>
              <a:spLocks noChangeAspect="1"/>
            </p:cNvSpPr>
            <p:nvPr/>
          </p:nvSpPr>
          <p:spPr bwMode="gray">
            <a:xfrm rot="21085610">
              <a:off x="3420271" y="3224560"/>
              <a:ext cx="3175" cy="158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7" name="Freeform 316"/>
            <p:cNvSpPr>
              <a:spLocks noChangeAspect="1"/>
            </p:cNvSpPr>
            <p:nvPr/>
          </p:nvSpPr>
          <p:spPr bwMode="gray">
            <a:xfrm rot="21085610">
              <a:off x="3412334" y="3222972"/>
              <a:ext cx="6349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8" name="Freeform 317"/>
            <p:cNvSpPr>
              <a:spLocks noChangeAspect="1"/>
            </p:cNvSpPr>
            <p:nvPr/>
          </p:nvSpPr>
          <p:spPr bwMode="gray">
            <a:xfrm rot="21085610">
              <a:off x="3420271" y="3245197"/>
              <a:ext cx="1589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9" name="Freeform 318"/>
            <p:cNvSpPr>
              <a:spLocks noChangeAspect="1"/>
            </p:cNvSpPr>
            <p:nvPr/>
          </p:nvSpPr>
          <p:spPr bwMode="gray">
            <a:xfrm rot="21085610">
              <a:off x="3434560" y="3218210"/>
              <a:ext cx="1589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0" name="Freeform 319"/>
            <p:cNvSpPr>
              <a:spLocks noChangeAspect="1"/>
            </p:cNvSpPr>
            <p:nvPr/>
          </p:nvSpPr>
          <p:spPr bwMode="gray">
            <a:xfrm rot="21085610">
              <a:off x="3442497" y="3229323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1" name="Freeform 320"/>
            <p:cNvSpPr>
              <a:spLocks noChangeAspect="1"/>
            </p:cNvSpPr>
            <p:nvPr/>
          </p:nvSpPr>
          <p:spPr bwMode="gray">
            <a:xfrm rot="21085610">
              <a:off x="3456784" y="3240435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2" name="Freeform 321"/>
            <p:cNvSpPr>
              <a:spLocks noChangeAspect="1"/>
            </p:cNvSpPr>
            <p:nvPr/>
          </p:nvSpPr>
          <p:spPr bwMode="gray">
            <a:xfrm rot="21085610">
              <a:off x="3450435" y="3254723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3" name="Freeform 322"/>
            <p:cNvSpPr>
              <a:spLocks noChangeAspect="1"/>
            </p:cNvSpPr>
            <p:nvPr/>
          </p:nvSpPr>
          <p:spPr bwMode="gray">
            <a:xfrm rot="21085610">
              <a:off x="3464721" y="3269010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4" name="Freeform 323"/>
            <p:cNvSpPr>
              <a:spLocks noChangeAspect="1"/>
            </p:cNvSpPr>
            <p:nvPr/>
          </p:nvSpPr>
          <p:spPr bwMode="gray">
            <a:xfrm rot="21085610">
              <a:off x="3477422" y="3278534"/>
              <a:ext cx="4763" cy="158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5" name="Freeform 324"/>
            <p:cNvSpPr>
              <a:spLocks noChangeAspect="1"/>
            </p:cNvSpPr>
            <p:nvPr/>
          </p:nvSpPr>
          <p:spPr bwMode="gray">
            <a:xfrm rot="21085610">
              <a:off x="3488534" y="3284885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6" name="Freeform 325"/>
            <p:cNvSpPr>
              <a:spLocks noChangeAspect="1"/>
            </p:cNvSpPr>
            <p:nvPr/>
          </p:nvSpPr>
          <p:spPr bwMode="gray">
            <a:xfrm rot="21085610">
              <a:off x="3475834" y="3302348"/>
              <a:ext cx="6349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7" name="Freeform 326"/>
            <p:cNvSpPr>
              <a:spLocks noChangeAspect="1"/>
            </p:cNvSpPr>
            <p:nvPr/>
          </p:nvSpPr>
          <p:spPr bwMode="gray">
            <a:xfrm rot="21085610">
              <a:off x="3418685" y="3243610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8" name="Freeform 327"/>
            <p:cNvSpPr>
              <a:spLocks noChangeAspect="1"/>
            </p:cNvSpPr>
            <p:nvPr/>
          </p:nvSpPr>
          <p:spPr bwMode="gray">
            <a:xfrm rot="21085610">
              <a:off x="3386935" y="3227735"/>
              <a:ext cx="1589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9" name="Freeform 328"/>
            <p:cNvSpPr>
              <a:spLocks noChangeAspect="1"/>
            </p:cNvSpPr>
            <p:nvPr/>
          </p:nvSpPr>
          <p:spPr bwMode="gray">
            <a:xfrm rot="21085610">
              <a:off x="3383759" y="3235673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0" name="Freeform 329"/>
            <p:cNvSpPr>
              <a:spLocks noChangeAspect="1"/>
            </p:cNvSpPr>
            <p:nvPr/>
          </p:nvSpPr>
          <p:spPr bwMode="gray">
            <a:xfrm rot="21085610">
              <a:off x="3374235" y="3238848"/>
              <a:ext cx="6349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1" name="Freeform 330"/>
            <p:cNvSpPr>
              <a:spLocks noChangeAspect="1"/>
            </p:cNvSpPr>
            <p:nvPr/>
          </p:nvSpPr>
          <p:spPr bwMode="gray">
            <a:xfrm rot="20552049">
              <a:off x="3417096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2" name="Freeform 331"/>
            <p:cNvSpPr>
              <a:spLocks noChangeAspect="1"/>
            </p:cNvSpPr>
            <p:nvPr/>
          </p:nvSpPr>
          <p:spPr bwMode="gray">
            <a:xfrm rot="20552049">
              <a:off x="3482185" y="3318223"/>
              <a:ext cx="38099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3" name="Freeform 332"/>
            <p:cNvSpPr>
              <a:spLocks noChangeAspect="1"/>
            </p:cNvSpPr>
            <p:nvPr/>
          </p:nvSpPr>
          <p:spPr bwMode="gray">
            <a:xfrm rot="20552049">
              <a:off x="3596485" y="3349973"/>
              <a:ext cx="1589" cy="158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4" name="Freeform 333"/>
            <p:cNvSpPr>
              <a:spLocks noChangeAspect="1"/>
            </p:cNvSpPr>
            <p:nvPr/>
          </p:nvSpPr>
          <p:spPr bwMode="gray">
            <a:xfrm rot="20552049">
              <a:off x="3618710" y="3392835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5" name="Freeform 334"/>
            <p:cNvSpPr>
              <a:spLocks noChangeAspect="1"/>
            </p:cNvSpPr>
            <p:nvPr/>
          </p:nvSpPr>
          <p:spPr bwMode="gray">
            <a:xfrm rot="20552049">
              <a:off x="3642522" y="3470623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6" name="Freeform 335"/>
            <p:cNvSpPr>
              <a:spLocks noChangeAspect="1"/>
            </p:cNvSpPr>
            <p:nvPr/>
          </p:nvSpPr>
          <p:spPr bwMode="gray">
            <a:xfrm rot="20552049">
              <a:off x="3636171" y="3484910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7" name="Freeform 336"/>
            <p:cNvSpPr>
              <a:spLocks noChangeAspect="1"/>
            </p:cNvSpPr>
            <p:nvPr/>
          </p:nvSpPr>
          <p:spPr bwMode="gray">
            <a:xfrm rot="20552049">
              <a:off x="3463135" y="3324573"/>
              <a:ext cx="1589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58" name="Group 337"/>
            <p:cNvGrpSpPr>
              <a:grpSpLocks noChangeAspect="1"/>
            </p:cNvGrpSpPr>
            <p:nvPr/>
          </p:nvGrpSpPr>
          <p:grpSpPr bwMode="gray">
            <a:xfrm>
              <a:off x="3455197" y="3327748"/>
              <a:ext cx="28575" cy="44450"/>
              <a:chOff x="1694" y="2257"/>
              <a:chExt cx="18" cy="28"/>
            </a:xfrm>
            <a:grpFill/>
          </p:grpSpPr>
          <p:sp>
            <p:nvSpPr>
              <p:cNvPr id="576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7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59" name="Freeform 340"/>
            <p:cNvSpPr>
              <a:spLocks noChangeAspect="1"/>
            </p:cNvSpPr>
            <p:nvPr/>
          </p:nvSpPr>
          <p:spPr bwMode="gray">
            <a:xfrm rot="20552049">
              <a:off x="3532985" y="3337273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0" name="Freeform 341"/>
            <p:cNvSpPr>
              <a:spLocks noChangeAspect="1"/>
            </p:cNvSpPr>
            <p:nvPr/>
          </p:nvSpPr>
          <p:spPr bwMode="gray">
            <a:xfrm rot="20552049">
              <a:off x="3629822" y="3429348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1" name="Freeform 342"/>
            <p:cNvSpPr>
              <a:spLocks noChangeAspect="1"/>
            </p:cNvSpPr>
            <p:nvPr/>
          </p:nvSpPr>
          <p:spPr bwMode="gray">
            <a:xfrm rot="20552049">
              <a:off x="3602835" y="3362673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2" name="Freeform 343"/>
            <p:cNvSpPr>
              <a:spLocks noChangeAspect="1"/>
            </p:cNvSpPr>
            <p:nvPr/>
          </p:nvSpPr>
          <p:spPr bwMode="gray">
            <a:xfrm rot="20552049">
              <a:off x="3556797" y="3334097"/>
              <a:ext cx="0" cy="158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3" name="Freeform 344"/>
            <p:cNvSpPr>
              <a:spLocks noChangeAspect="1"/>
            </p:cNvSpPr>
            <p:nvPr/>
          </p:nvSpPr>
          <p:spPr bwMode="gray">
            <a:xfrm rot="20552049">
              <a:off x="3559971" y="3346798"/>
              <a:ext cx="1589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4" name="Freeform 345"/>
            <p:cNvSpPr>
              <a:spLocks noChangeAspect="1"/>
            </p:cNvSpPr>
            <p:nvPr/>
          </p:nvSpPr>
          <p:spPr bwMode="gray">
            <a:xfrm rot="20552049">
              <a:off x="3610772" y="3380135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5" name="Freeform 346"/>
            <p:cNvSpPr>
              <a:spLocks noChangeAspect="1"/>
            </p:cNvSpPr>
            <p:nvPr/>
          </p:nvSpPr>
          <p:spPr bwMode="gray">
            <a:xfrm rot="20552049">
              <a:off x="3629822" y="3454748"/>
              <a:ext cx="1589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6" name="Freeform 347"/>
            <p:cNvSpPr>
              <a:spLocks noChangeAspect="1"/>
            </p:cNvSpPr>
            <p:nvPr/>
          </p:nvSpPr>
          <p:spPr bwMode="gray">
            <a:xfrm rot="20552049">
              <a:off x="3325020" y="3280123"/>
              <a:ext cx="117476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7" name="Freeform 348"/>
            <p:cNvSpPr>
              <a:spLocks noChangeAspect="1"/>
            </p:cNvSpPr>
            <p:nvPr/>
          </p:nvSpPr>
          <p:spPr bwMode="gray">
            <a:xfrm rot="20552049">
              <a:off x="3344070" y="3321398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8" name="Freeform 349"/>
            <p:cNvSpPr>
              <a:spLocks noChangeAspect="1"/>
            </p:cNvSpPr>
            <p:nvPr/>
          </p:nvSpPr>
          <p:spPr bwMode="gray">
            <a:xfrm rot="20552049">
              <a:off x="3386933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9" name="Freeform 350"/>
            <p:cNvSpPr>
              <a:spLocks noChangeAspect="1"/>
            </p:cNvSpPr>
            <p:nvPr/>
          </p:nvSpPr>
          <p:spPr bwMode="gray">
            <a:xfrm rot="20552049">
              <a:off x="3585370" y="3346798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70" name="Freeform 351"/>
            <p:cNvSpPr>
              <a:spLocks noChangeAspect="1"/>
            </p:cNvSpPr>
            <p:nvPr/>
          </p:nvSpPr>
          <p:spPr bwMode="gray">
            <a:xfrm rot="20552049">
              <a:off x="3626644" y="3413473"/>
              <a:ext cx="1589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71" name="Group 362"/>
            <p:cNvGrpSpPr/>
            <p:nvPr/>
          </p:nvGrpSpPr>
          <p:grpSpPr bwMode="gray">
            <a:xfrm>
              <a:off x="4580733" y="1911697"/>
              <a:ext cx="879477" cy="1109663"/>
              <a:chOff x="4580731" y="1911697"/>
              <a:chExt cx="879476" cy="1109663"/>
            </a:xfrm>
            <a:grpFill/>
          </p:grpSpPr>
          <p:sp>
            <p:nvSpPr>
              <p:cNvPr id="527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8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9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0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573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4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5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31" name="Freeform 530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2" name="Freeform 531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3" name="Freeform 532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4" name="Freeform 533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5" name="Freeform 534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6" name="Freeform 535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7" name="Freeform 536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8" name="Group 537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571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2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539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569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0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0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1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2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3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44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567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8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5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6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7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8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9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0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1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2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3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4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5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6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7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8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9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0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1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2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3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64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565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6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72" name="Group 368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473" name="Freeform 472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74" name="Freeform 473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475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476" name="Freeform 475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7" name="Freeform 476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8" name="Freeform 477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9" name="Freeform 478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0" name="Freeform 479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1" name="Freeform 480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2" name="Freeform 481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3" name="Freeform 482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4" name="Freeform 483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5" name="Freeform 484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6" name="Freeform 485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7" name="Freeform 486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8" name="Freeform 487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9" name="Freeform 488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0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1" name="Freeform 490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2" name="Freeform 491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3" name="Freeform 492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4" name="Freeform 493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495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525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526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sp>
              <p:nvSpPr>
                <p:cNvPr id="496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7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8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9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0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1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2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3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4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5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6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7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8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9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0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1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2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3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4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5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6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7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8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9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0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1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522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523" name="Freeform 6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  <p:sp>
                <p:nvSpPr>
                  <p:cNvPr id="524" name="Freeform 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</p:grpSp>
          </p:grpSp>
        </p:grpSp>
      </p:grpSp>
      <p:grpSp>
        <p:nvGrpSpPr>
          <p:cNvPr id="3" name="Group 2"/>
          <p:cNvGrpSpPr/>
          <p:nvPr/>
        </p:nvGrpSpPr>
        <p:grpSpPr>
          <a:xfrm>
            <a:off x="2614628" y="2211196"/>
            <a:ext cx="1761103" cy="1160938"/>
            <a:chOff x="3546201" y="2212904"/>
            <a:chExt cx="2348137" cy="1247248"/>
          </a:xfrm>
        </p:grpSpPr>
        <p:sp>
          <p:nvSpPr>
            <p:cNvPr id="724" name="Oval 723"/>
            <p:cNvSpPr>
              <a:spLocks noChangeAspect="1"/>
            </p:cNvSpPr>
            <p:nvPr/>
          </p:nvSpPr>
          <p:spPr>
            <a:xfrm>
              <a:off x="3546201" y="2212904"/>
              <a:ext cx="132360" cy="1323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32" name="Elbow Connector 731"/>
            <p:cNvCxnSpPr/>
            <p:nvPr/>
          </p:nvCxnSpPr>
          <p:spPr>
            <a:xfrm>
              <a:off x="3669850" y="2272519"/>
              <a:ext cx="2224488" cy="1187633"/>
            </a:xfrm>
            <a:prstGeom prst="bentConnector3">
              <a:avLst>
                <a:gd name="adj1" fmla="val 100378"/>
              </a:avLst>
            </a:prstGeom>
            <a:ln w="254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8" name="Content Placeholder 7"/>
          <p:cNvSpPr txBox="1">
            <a:spLocks/>
          </p:cNvSpPr>
          <p:nvPr/>
        </p:nvSpPr>
        <p:spPr>
          <a:xfrm>
            <a:off x="2316638" y="862926"/>
            <a:ext cx="450871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International Response</a:t>
            </a:r>
          </a:p>
        </p:txBody>
      </p:sp>
      <p:grpSp>
        <p:nvGrpSpPr>
          <p:cNvPr id="749" name="Group 748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750" name="Rectangle 749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745" name="Content Placeholder 2"/>
          <p:cNvSpPr txBox="1">
            <a:spLocks/>
          </p:cNvSpPr>
          <p:nvPr/>
        </p:nvSpPr>
        <p:spPr>
          <a:xfrm>
            <a:off x="108857" y="2100990"/>
            <a:ext cx="2353941" cy="496304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United Kingdom</a:t>
            </a:r>
            <a:endParaRPr lang="en-US" sz="1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755683" y="260081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sz="135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01562" y="5126367"/>
            <a:ext cx="33395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>
          <a:xfrm>
            <a:off x="3133941" y="5240250"/>
            <a:ext cx="3147725" cy="5926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United Kingdom</a:t>
            </a:r>
          </a:p>
        </p:txBody>
      </p:sp>
      <p:sp>
        <p:nvSpPr>
          <p:cNvPr id="63" name="Freeform 193"/>
          <p:cNvSpPr>
            <a:spLocks noChangeAspect="1"/>
          </p:cNvSpPr>
          <p:nvPr/>
        </p:nvSpPr>
        <p:spPr bwMode="gray">
          <a:xfrm>
            <a:off x="4322850" y="996555"/>
            <a:ext cx="1943114" cy="4044166"/>
          </a:xfrm>
          <a:custGeom>
            <a:avLst/>
            <a:gdLst/>
            <a:ahLst/>
            <a:cxnLst>
              <a:cxn ang="0">
                <a:pos x="227" y="761"/>
              </a:cxn>
              <a:cxn ang="0">
                <a:pos x="260" y="737"/>
              </a:cxn>
              <a:cxn ang="0">
                <a:pos x="328" y="744"/>
              </a:cxn>
              <a:cxn ang="0">
                <a:pos x="410" y="698"/>
              </a:cxn>
              <a:cxn ang="0">
                <a:pos x="381" y="674"/>
              </a:cxn>
              <a:cxn ang="0">
                <a:pos x="394" y="659"/>
              </a:cxn>
              <a:cxn ang="0">
                <a:pos x="423" y="628"/>
              </a:cxn>
              <a:cxn ang="0">
                <a:pos x="399" y="554"/>
              </a:cxn>
              <a:cxn ang="0">
                <a:pos x="337" y="565"/>
              </a:cxn>
              <a:cxn ang="0">
                <a:pos x="339" y="507"/>
              </a:cxn>
              <a:cxn ang="0">
                <a:pos x="344" y="495"/>
              </a:cxn>
              <a:cxn ang="0">
                <a:pos x="316" y="433"/>
              </a:cxn>
              <a:cxn ang="0">
                <a:pos x="268" y="385"/>
              </a:cxn>
              <a:cxn ang="0">
                <a:pos x="228" y="293"/>
              </a:cxn>
              <a:cxn ang="0">
                <a:pos x="155" y="265"/>
              </a:cxn>
              <a:cxn ang="0">
                <a:pos x="181" y="229"/>
              </a:cxn>
              <a:cxn ang="0">
                <a:pos x="198" y="202"/>
              </a:cxn>
              <a:cxn ang="0">
                <a:pos x="233" y="109"/>
              </a:cxn>
              <a:cxn ang="0">
                <a:pos x="154" y="97"/>
              </a:cxn>
              <a:cxn ang="0">
                <a:pos x="99" y="104"/>
              </a:cxn>
              <a:cxn ang="0">
                <a:pos x="109" y="78"/>
              </a:cxn>
              <a:cxn ang="0">
                <a:pos x="151" y="0"/>
              </a:cxn>
              <a:cxn ang="0">
                <a:pos x="75" y="6"/>
              </a:cxn>
              <a:cxn ang="0">
                <a:pos x="37" y="60"/>
              </a:cxn>
              <a:cxn ang="0">
                <a:pos x="25" y="115"/>
              </a:cxn>
              <a:cxn ang="0">
                <a:pos x="33" y="133"/>
              </a:cxn>
              <a:cxn ang="0">
                <a:pos x="26" y="158"/>
              </a:cxn>
              <a:cxn ang="0">
                <a:pos x="5" y="195"/>
              </a:cxn>
              <a:cxn ang="0">
                <a:pos x="33" y="215"/>
              </a:cxn>
              <a:cxn ang="0">
                <a:pos x="31" y="254"/>
              </a:cxn>
              <a:cxn ang="0">
                <a:pos x="34" y="286"/>
              </a:cxn>
              <a:cxn ang="0">
                <a:pos x="28" y="330"/>
              </a:cxn>
              <a:cxn ang="0">
                <a:pos x="54" y="248"/>
              </a:cxn>
              <a:cxn ang="0">
                <a:pos x="53" y="273"/>
              </a:cxn>
              <a:cxn ang="0">
                <a:pos x="79" y="272"/>
              </a:cxn>
              <a:cxn ang="0">
                <a:pos x="77" y="308"/>
              </a:cxn>
              <a:cxn ang="0">
                <a:pos x="60" y="372"/>
              </a:cxn>
              <a:cxn ang="0">
                <a:pos x="65" y="384"/>
              </a:cxn>
              <a:cxn ang="0">
                <a:pos x="95" y="380"/>
              </a:cxn>
              <a:cxn ang="0">
                <a:pos x="162" y="373"/>
              </a:cxn>
              <a:cxn ang="0">
                <a:pos x="145" y="431"/>
              </a:cxn>
              <a:cxn ang="0">
                <a:pos x="181" y="437"/>
              </a:cxn>
              <a:cxn ang="0">
                <a:pos x="179" y="481"/>
              </a:cxn>
              <a:cxn ang="0">
                <a:pos x="168" y="523"/>
              </a:cxn>
              <a:cxn ang="0">
                <a:pos x="98" y="558"/>
              </a:cxn>
              <a:cxn ang="0">
                <a:pos x="108" y="615"/>
              </a:cxn>
              <a:cxn ang="0">
                <a:pos x="59" y="674"/>
              </a:cxn>
              <a:cxn ang="0">
                <a:pos x="97" y="674"/>
              </a:cxn>
              <a:cxn ang="0">
                <a:pos x="141" y="692"/>
              </a:cxn>
              <a:cxn ang="0">
                <a:pos x="194" y="663"/>
              </a:cxn>
              <a:cxn ang="0">
                <a:pos x="156" y="711"/>
              </a:cxn>
              <a:cxn ang="0">
                <a:pos x="47" y="791"/>
              </a:cxn>
              <a:cxn ang="0">
                <a:pos x="45" y="810"/>
              </a:cxn>
              <a:cxn ang="0">
                <a:pos x="77" y="784"/>
              </a:cxn>
              <a:cxn ang="0">
                <a:pos x="149" y="759"/>
              </a:cxn>
            </a:cxnLst>
            <a:rect l="0" t="0" r="r" b="b"/>
            <a:pathLst>
              <a:path w="430" h="814">
                <a:moveTo>
                  <a:pt x="199" y="767"/>
                </a:moveTo>
                <a:lnTo>
                  <a:pt x="200" y="768"/>
                </a:lnTo>
                <a:lnTo>
                  <a:pt x="203" y="762"/>
                </a:lnTo>
                <a:lnTo>
                  <a:pt x="212" y="760"/>
                </a:lnTo>
                <a:lnTo>
                  <a:pt x="222" y="764"/>
                </a:lnTo>
                <a:lnTo>
                  <a:pt x="227" y="761"/>
                </a:lnTo>
                <a:lnTo>
                  <a:pt x="225" y="754"/>
                </a:lnTo>
                <a:lnTo>
                  <a:pt x="251" y="754"/>
                </a:lnTo>
                <a:lnTo>
                  <a:pt x="253" y="750"/>
                </a:lnTo>
                <a:lnTo>
                  <a:pt x="259" y="748"/>
                </a:lnTo>
                <a:lnTo>
                  <a:pt x="260" y="743"/>
                </a:lnTo>
                <a:lnTo>
                  <a:pt x="260" y="737"/>
                </a:lnTo>
                <a:lnTo>
                  <a:pt x="267" y="741"/>
                </a:lnTo>
                <a:lnTo>
                  <a:pt x="274" y="744"/>
                </a:lnTo>
                <a:lnTo>
                  <a:pt x="283" y="741"/>
                </a:lnTo>
                <a:lnTo>
                  <a:pt x="285" y="745"/>
                </a:lnTo>
                <a:lnTo>
                  <a:pt x="290" y="750"/>
                </a:lnTo>
                <a:lnTo>
                  <a:pt x="328" y="744"/>
                </a:lnTo>
                <a:lnTo>
                  <a:pt x="339" y="746"/>
                </a:lnTo>
                <a:lnTo>
                  <a:pt x="388" y="733"/>
                </a:lnTo>
                <a:lnTo>
                  <a:pt x="389" y="729"/>
                </a:lnTo>
                <a:lnTo>
                  <a:pt x="410" y="713"/>
                </a:lnTo>
                <a:lnTo>
                  <a:pt x="413" y="702"/>
                </a:lnTo>
                <a:lnTo>
                  <a:pt x="410" y="698"/>
                </a:lnTo>
                <a:lnTo>
                  <a:pt x="386" y="698"/>
                </a:lnTo>
                <a:lnTo>
                  <a:pt x="373" y="697"/>
                </a:lnTo>
                <a:lnTo>
                  <a:pt x="373" y="689"/>
                </a:lnTo>
                <a:lnTo>
                  <a:pt x="369" y="682"/>
                </a:lnTo>
                <a:lnTo>
                  <a:pt x="378" y="679"/>
                </a:lnTo>
                <a:lnTo>
                  <a:pt x="381" y="674"/>
                </a:lnTo>
                <a:lnTo>
                  <a:pt x="386" y="668"/>
                </a:lnTo>
                <a:lnTo>
                  <a:pt x="383" y="665"/>
                </a:lnTo>
                <a:lnTo>
                  <a:pt x="377" y="663"/>
                </a:lnTo>
                <a:lnTo>
                  <a:pt x="383" y="658"/>
                </a:lnTo>
                <a:lnTo>
                  <a:pt x="391" y="655"/>
                </a:lnTo>
                <a:lnTo>
                  <a:pt x="394" y="659"/>
                </a:lnTo>
                <a:lnTo>
                  <a:pt x="403" y="657"/>
                </a:lnTo>
                <a:lnTo>
                  <a:pt x="404" y="651"/>
                </a:lnTo>
                <a:lnTo>
                  <a:pt x="403" y="642"/>
                </a:lnTo>
                <a:lnTo>
                  <a:pt x="408" y="642"/>
                </a:lnTo>
                <a:lnTo>
                  <a:pt x="415" y="638"/>
                </a:lnTo>
                <a:lnTo>
                  <a:pt x="423" y="628"/>
                </a:lnTo>
                <a:lnTo>
                  <a:pt x="429" y="608"/>
                </a:lnTo>
                <a:lnTo>
                  <a:pt x="430" y="593"/>
                </a:lnTo>
                <a:lnTo>
                  <a:pt x="426" y="577"/>
                </a:lnTo>
                <a:lnTo>
                  <a:pt x="418" y="563"/>
                </a:lnTo>
                <a:lnTo>
                  <a:pt x="408" y="557"/>
                </a:lnTo>
                <a:lnTo>
                  <a:pt x="399" y="554"/>
                </a:lnTo>
                <a:lnTo>
                  <a:pt x="387" y="554"/>
                </a:lnTo>
                <a:lnTo>
                  <a:pt x="365" y="557"/>
                </a:lnTo>
                <a:lnTo>
                  <a:pt x="355" y="572"/>
                </a:lnTo>
                <a:lnTo>
                  <a:pt x="350" y="567"/>
                </a:lnTo>
                <a:lnTo>
                  <a:pt x="340" y="566"/>
                </a:lnTo>
                <a:lnTo>
                  <a:pt x="337" y="565"/>
                </a:lnTo>
                <a:lnTo>
                  <a:pt x="340" y="555"/>
                </a:lnTo>
                <a:lnTo>
                  <a:pt x="353" y="540"/>
                </a:lnTo>
                <a:lnTo>
                  <a:pt x="355" y="534"/>
                </a:lnTo>
                <a:lnTo>
                  <a:pt x="355" y="525"/>
                </a:lnTo>
                <a:lnTo>
                  <a:pt x="345" y="512"/>
                </a:lnTo>
                <a:lnTo>
                  <a:pt x="339" y="507"/>
                </a:lnTo>
                <a:lnTo>
                  <a:pt x="335" y="501"/>
                </a:lnTo>
                <a:lnTo>
                  <a:pt x="330" y="498"/>
                </a:lnTo>
                <a:lnTo>
                  <a:pt x="317" y="485"/>
                </a:lnTo>
                <a:lnTo>
                  <a:pt x="321" y="482"/>
                </a:lnTo>
                <a:lnTo>
                  <a:pt x="332" y="492"/>
                </a:lnTo>
                <a:lnTo>
                  <a:pt x="344" y="495"/>
                </a:lnTo>
                <a:lnTo>
                  <a:pt x="345" y="493"/>
                </a:lnTo>
                <a:lnTo>
                  <a:pt x="343" y="477"/>
                </a:lnTo>
                <a:lnTo>
                  <a:pt x="335" y="471"/>
                </a:lnTo>
                <a:lnTo>
                  <a:pt x="326" y="459"/>
                </a:lnTo>
                <a:lnTo>
                  <a:pt x="323" y="444"/>
                </a:lnTo>
                <a:lnTo>
                  <a:pt x="316" y="433"/>
                </a:lnTo>
                <a:lnTo>
                  <a:pt x="311" y="423"/>
                </a:lnTo>
                <a:lnTo>
                  <a:pt x="301" y="410"/>
                </a:lnTo>
                <a:lnTo>
                  <a:pt x="290" y="405"/>
                </a:lnTo>
                <a:lnTo>
                  <a:pt x="276" y="402"/>
                </a:lnTo>
                <a:lnTo>
                  <a:pt x="273" y="399"/>
                </a:lnTo>
                <a:lnTo>
                  <a:pt x="268" y="385"/>
                </a:lnTo>
                <a:lnTo>
                  <a:pt x="260" y="374"/>
                </a:lnTo>
                <a:lnTo>
                  <a:pt x="254" y="361"/>
                </a:lnTo>
                <a:lnTo>
                  <a:pt x="252" y="350"/>
                </a:lnTo>
                <a:lnTo>
                  <a:pt x="248" y="312"/>
                </a:lnTo>
                <a:lnTo>
                  <a:pt x="240" y="305"/>
                </a:lnTo>
                <a:lnTo>
                  <a:pt x="228" y="293"/>
                </a:lnTo>
                <a:lnTo>
                  <a:pt x="221" y="282"/>
                </a:lnTo>
                <a:lnTo>
                  <a:pt x="193" y="266"/>
                </a:lnTo>
                <a:lnTo>
                  <a:pt x="188" y="265"/>
                </a:lnTo>
                <a:lnTo>
                  <a:pt x="171" y="271"/>
                </a:lnTo>
                <a:lnTo>
                  <a:pt x="156" y="267"/>
                </a:lnTo>
                <a:lnTo>
                  <a:pt x="155" y="265"/>
                </a:lnTo>
                <a:lnTo>
                  <a:pt x="157" y="258"/>
                </a:lnTo>
                <a:lnTo>
                  <a:pt x="163" y="251"/>
                </a:lnTo>
                <a:lnTo>
                  <a:pt x="172" y="249"/>
                </a:lnTo>
                <a:lnTo>
                  <a:pt x="182" y="249"/>
                </a:lnTo>
                <a:lnTo>
                  <a:pt x="192" y="244"/>
                </a:lnTo>
                <a:lnTo>
                  <a:pt x="181" y="229"/>
                </a:lnTo>
                <a:lnTo>
                  <a:pt x="176" y="228"/>
                </a:lnTo>
                <a:lnTo>
                  <a:pt x="174" y="222"/>
                </a:lnTo>
                <a:lnTo>
                  <a:pt x="183" y="223"/>
                </a:lnTo>
                <a:lnTo>
                  <a:pt x="189" y="218"/>
                </a:lnTo>
                <a:lnTo>
                  <a:pt x="195" y="210"/>
                </a:lnTo>
                <a:lnTo>
                  <a:pt x="198" y="202"/>
                </a:lnTo>
                <a:lnTo>
                  <a:pt x="211" y="183"/>
                </a:lnTo>
                <a:lnTo>
                  <a:pt x="212" y="173"/>
                </a:lnTo>
                <a:lnTo>
                  <a:pt x="216" y="160"/>
                </a:lnTo>
                <a:lnTo>
                  <a:pt x="220" y="145"/>
                </a:lnTo>
                <a:lnTo>
                  <a:pt x="233" y="129"/>
                </a:lnTo>
                <a:lnTo>
                  <a:pt x="233" y="109"/>
                </a:lnTo>
                <a:lnTo>
                  <a:pt x="230" y="100"/>
                </a:lnTo>
                <a:lnTo>
                  <a:pt x="214" y="99"/>
                </a:lnTo>
                <a:lnTo>
                  <a:pt x="200" y="102"/>
                </a:lnTo>
                <a:lnTo>
                  <a:pt x="178" y="98"/>
                </a:lnTo>
                <a:lnTo>
                  <a:pt x="166" y="100"/>
                </a:lnTo>
                <a:lnTo>
                  <a:pt x="154" y="97"/>
                </a:lnTo>
                <a:lnTo>
                  <a:pt x="118" y="109"/>
                </a:lnTo>
                <a:lnTo>
                  <a:pt x="111" y="116"/>
                </a:lnTo>
                <a:lnTo>
                  <a:pt x="106" y="113"/>
                </a:lnTo>
                <a:lnTo>
                  <a:pt x="108" y="105"/>
                </a:lnTo>
                <a:lnTo>
                  <a:pt x="108" y="102"/>
                </a:lnTo>
                <a:lnTo>
                  <a:pt x="99" y="104"/>
                </a:lnTo>
                <a:lnTo>
                  <a:pt x="99" y="99"/>
                </a:lnTo>
                <a:lnTo>
                  <a:pt x="114" y="95"/>
                </a:lnTo>
                <a:lnTo>
                  <a:pt x="124" y="86"/>
                </a:lnTo>
                <a:lnTo>
                  <a:pt x="107" y="84"/>
                </a:lnTo>
                <a:lnTo>
                  <a:pt x="108" y="77"/>
                </a:lnTo>
                <a:lnTo>
                  <a:pt x="109" y="78"/>
                </a:lnTo>
                <a:lnTo>
                  <a:pt x="119" y="66"/>
                </a:lnTo>
                <a:lnTo>
                  <a:pt x="139" y="54"/>
                </a:lnTo>
                <a:lnTo>
                  <a:pt x="147" y="39"/>
                </a:lnTo>
                <a:lnTo>
                  <a:pt x="161" y="30"/>
                </a:lnTo>
                <a:lnTo>
                  <a:pt x="163" y="4"/>
                </a:lnTo>
                <a:lnTo>
                  <a:pt x="151" y="0"/>
                </a:lnTo>
                <a:lnTo>
                  <a:pt x="138" y="4"/>
                </a:lnTo>
                <a:lnTo>
                  <a:pt x="124" y="8"/>
                </a:lnTo>
                <a:lnTo>
                  <a:pt x="112" y="8"/>
                </a:lnTo>
                <a:lnTo>
                  <a:pt x="96" y="12"/>
                </a:lnTo>
                <a:lnTo>
                  <a:pt x="95" y="11"/>
                </a:lnTo>
                <a:lnTo>
                  <a:pt x="75" y="6"/>
                </a:lnTo>
                <a:lnTo>
                  <a:pt x="64" y="9"/>
                </a:lnTo>
                <a:lnTo>
                  <a:pt x="54" y="27"/>
                </a:lnTo>
                <a:lnTo>
                  <a:pt x="54" y="41"/>
                </a:lnTo>
                <a:lnTo>
                  <a:pt x="42" y="43"/>
                </a:lnTo>
                <a:lnTo>
                  <a:pt x="43" y="57"/>
                </a:lnTo>
                <a:lnTo>
                  <a:pt x="37" y="60"/>
                </a:lnTo>
                <a:lnTo>
                  <a:pt x="39" y="65"/>
                </a:lnTo>
                <a:lnTo>
                  <a:pt x="47" y="73"/>
                </a:lnTo>
                <a:lnTo>
                  <a:pt x="20" y="88"/>
                </a:lnTo>
                <a:lnTo>
                  <a:pt x="20" y="109"/>
                </a:lnTo>
                <a:lnTo>
                  <a:pt x="27" y="113"/>
                </a:lnTo>
                <a:lnTo>
                  <a:pt x="25" y="115"/>
                </a:lnTo>
                <a:lnTo>
                  <a:pt x="18" y="114"/>
                </a:lnTo>
                <a:lnTo>
                  <a:pt x="16" y="115"/>
                </a:lnTo>
                <a:lnTo>
                  <a:pt x="16" y="130"/>
                </a:lnTo>
                <a:lnTo>
                  <a:pt x="22" y="131"/>
                </a:lnTo>
                <a:lnTo>
                  <a:pt x="34" y="129"/>
                </a:lnTo>
                <a:lnTo>
                  <a:pt x="33" y="133"/>
                </a:lnTo>
                <a:lnTo>
                  <a:pt x="27" y="136"/>
                </a:lnTo>
                <a:lnTo>
                  <a:pt x="33" y="138"/>
                </a:lnTo>
                <a:lnTo>
                  <a:pt x="28" y="147"/>
                </a:lnTo>
                <a:lnTo>
                  <a:pt x="27" y="151"/>
                </a:lnTo>
                <a:lnTo>
                  <a:pt x="28" y="157"/>
                </a:lnTo>
                <a:lnTo>
                  <a:pt x="26" y="158"/>
                </a:lnTo>
                <a:lnTo>
                  <a:pt x="22" y="163"/>
                </a:lnTo>
                <a:lnTo>
                  <a:pt x="22" y="167"/>
                </a:lnTo>
                <a:lnTo>
                  <a:pt x="18" y="170"/>
                </a:lnTo>
                <a:lnTo>
                  <a:pt x="16" y="178"/>
                </a:lnTo>
                <a:lnTo>
                  <a:pt x="16" y="192"/>
                </a:lnTo>
                <a:lnTo>
                  <a:pt x="5" y="195"/>
                </a:lnTo>
                <a:lnTo>
                  <a:pt x="0" y="197"/>
                </a:lnTo>
                <a:lnTo>
                  <a:pt x="0" y="201"/>
                </a:lnTo>
                <a:lnTo>
                  <a:pt x="10" y="202"/>
                </a:lnTo>
                <a:lnTo>
                  <a:pt x="11" y="211"/>
                </a:lnTo>
                <a:lnTo>
                  <a:pt x="23" y="222"/>
                </a:lnTo>
                <a:lnTo>
                  <a:pt x="33" y="215"/>
                </a:lnTo>
                <a:lnTo>
                  <a:pt x="43" y="206"/>
                </a:lnTo>
                <a:lnTo>
                  <a:pt x="44" y="205"/>
                </a:lnTo>
                <a:lnTo>
                  <a:pt x="45" y="206"/>
                </a:lnTo>
                <a:lnTo>
                  <a:pt x="45" y="212"/>
                </a:lnTo>
                <a:lnTo>
                  <a:pt x="33" y="243"/>
                </a:lnTo>
                <a:lnTo>
                  <a:pt x="31" y="254"/>
                </a:lnTo>
                <a:lnTo>
                  <a:pt x="31" y="259"/>
                </a:lnTo>
                <a:lnTo>
                  <a:pt x="28" y="264"/>
                </a:lnTo>
                <a:lnTo>
                  <a:pt x="26" y="275"/>
                </a:lnTo>
                <a:lnTo>
                  <a:pt x="26" y="283"/>
                </a:lnTo>
                <a:lnTo>
                  <a:pt x="32" y="282"/>
                </a:lnTo>
                <a:lnTo>
                  <a:pt x="34" y="286"/>
                </a:lnTo>
                <a:lnTo>
                  <a:pt x="33" y="292"/>
                </a:lnTo>
                <a:lnTo>
                  <a:pt x="25" y="307"/>
                </a:lnTo>
                <a:lnTo>
                  <a:pt x="20" y="331"/>
                </a:lnTo>
                <a:lnTo>
                  <a:pt x="20" y="334"/>
                </a:lnTo>
                <a:lnTo>
                  <a:pt x="26" y="334"/>
                </a:lnTo>
                <a:lnTo>
                  <a:pt x="28" y="330"/>
                </a:lnTo>
                <a:lnTo>
                  <a:pt x="32" y="318"/>
                </a:lnTo>
                <a:lnTo>
                  <a:pt x="43" y="291"/>
                </a:lnTo>
                <a:lnTo>
                  <a:pt x="42" y="277"/>
                </a:lnTo>
                <a:lnTo>
                  <a:pt x="39" y="270"/>
                </a:lnTo>
                <a:lnTo>
                  <a:pt x="38" y="266"/>
                </a:lnTo>
                <a:lnTo>
                  <a:pt x="54" y="248"/>
                </a:lnTo>
                <a:lnTo>
                  <a:pt x="54" y="254"/>
                </a:lnTo>
                <a:lnTo>
                  <a:pt x="47" y="271"/>
                </a:lnTo>
                <a:lnTo>
                  <a:pt x="47" y="282"/>
                </a:lnTo>
                <a:lnTo>
                  <a:pt x="49" y="278"/>
                </a:lnTo>
                <a:lnTo>
                  <a:pt x="52" y="277"/>
                </a:lnTo>
                <a:lnTo>
                  <a:pt x="53" y="273"/>
                </a:lnTo>
                <a:lnTo>
                  <a:pt x="55" y="271"/>
                </a:lnTo>
                <a:lnTo>
                  <a:pt x="61" y="276"/>
                </a:lnTo>
                <a:lnTo>
                  <a:pt x="64" y="275"/>
                </a:lnTo>
                <a:lnTo>
                  <a:pt x="64" y="261"/>
                </a:lnTo>
                <a:lnTo>
                  <a:pt x="72" y="266"/>
                </a:lnTo>
                <a:lnTo>
                  <a:pt x="79" y="272"/>
                </a:lnTo>
                <a:lnTo>
                  <a:pt x="74" y="273"/>
                </a:lnTo>
                <a:lnTo>
                  <a:pt x="71" y="278"/>
                </a:lnTo>
                <a:lnTo>
                  <a:pt x="69" y="283"/>
                </a:lnTo>
                <a:lnTo>
                  <a:pt x="68" y="298"/>
                </a:lnTo>
                <a:lnTo>
                  <a:pt x="71" y="303"/>
                </a:lnTo>
                <a:lnTo>
                  <a:pt x="77" y="308"/>
                </a:lnTo>
                <a:lnTo>
                  <a:pt x="79" y="319"/>
                </a:lnTo>
                <a:lnTo>
                  <a:pt x="74" y="328"/>
                </a:lnTo>
                <a:lnTo>
                  <a:pt x="69" y="341"/>
                </a:lnTo>
                <a:lnTo>
                  <a:pt x="61" y="355"/>
                </a:lnTo>
                <a:lnTo>
                  <a:pt x="59" y="363"/>
                </a:lnTo>
                <a:lnTo>
                  <a:pt x="60" y="372"/>
                </a:lnTo>
                <a:lnTo>
                  <a:pt x="54" y="367"/>
                </a:lnTo>
                <a:lnTo>
                  <a:pt x="52" y="372"/>
                </a:lnTo>
                <a:lnTo>
                  <a:pt x="59" y="395"/>
                </a:lnTo>
                <a:lnTo>
                  <a:pt x="64" y="399"/>
                </a:lnTo>
                <a:lnTo>
                  <a:pt x="66" y="398"/>
                </a:lnTo>
                <a:lnTo>
                  <a:pt x="65" y="384"/>
                </a:lnTo>
                <a:lnTo>
                  <a:pt x="66" y="380"/>
                </a:lnTo>
                <a:lnTo>
                  <a:pt x="70" y="379"/>
                </a:lnTo>
                <a:lnTo>
                  <a:pt x="87" y="391"/>
                </a:lnTo>
                <a:lnTo>
                  <a:pt x="92" y="394"/>
                </a:lnTo>
                <a:lnTo>
                  <a:pt x="95" y="388"/>
                </a:lnTo>
                <a:lnTo>
                  <a:pt x="95" y="380"/>
                </a:lnTo>
                <a:lnTo>
                  <a:pt x="119" y="383"/>
                </a:lnTo>
                <a:lnTo>
                  <a:pt x="135" y="374"/>
                </a:lnTo>
                <a:lnTo>
                  <a:pt x="136" y="372"/>
                </a:lnTo>
                <a:lnTo>
                  <a:pt x="144" y="368"/>
                </a:lnTo>
                <a:lnTo>
                  <a:pt x="165" y="371"/>
                </a:lnTo>
                <a:lnTo>
                  <a:pt x="162" y="373"/>
                </a:lnTo>
                <a:lnTo>
                  <a:pt x="158" y="373"/>
                </a:lnTo>
                <a:lnTo>
                  <a:pt x="150" y="380"/>
                </a:lnTo>
                <a:lnTo>
                  <a:pt x="138" y="406"/>
                </a:lnTo>
                <a:lnTo>
                  <a:pt x="135" y="413"/>
                </a:lnTo>
                <a:lnTo>
                  <a:pt x="138" y="421"/>
                </a:lnTo>
                <a:lnTo>
                  <a:pt x="145" y="431"/>
                </a:lnTo>
                <a:lnTo>
                  <a:pt x="149" y="438"/>
                </a:lnTo>
                <a:lnTo>
                  <a:pt x="150" y="439"/>
                </a:lnTo>
                <a:lnTo>
                  <a:pt x="151" y="437"/>
                </a:lnTo>
                <a:lnTo>
                  <a:pt x="158" y="449"/>
                </a:lnTo>
                <a:lnTo>
                  <a:pt x="172" y="444"/>
                </a:lnTo>
                <a:lnTo>
                  <a:pt x="181" y="437"/>
                </a:lnTo>
                <a:lnTo>
                  <a:pt x="184" y="438"/>
                </a:lnTo>
                <a:lnTo>
                  <a:pt x="181" y="444"/>
                </a:lnTo>
                <a:lnTo>
                  <a:pt x="179" y="461"/>
                </a:lnTo>
                <a:lnTo>
                  <a:pt x="174" y="468"/>
                </a:lnTo>
                <a:lnTo>
                  <a:pt x="169" y="479"/>
                </a:lnTo>
                <a:lnTo>
                  <a:pt x="179" y="481"/>
                </a:lnTo>
                <a:lnTo>
                  <a:pt x="174" y="490"/>
                </a:lnTo>
                <a:lnTo>
                  <a:pt x="168" y="506"/>
                </a:lnTo>
                <a:lnTo>
                  <a:pt x="172" y="509"/>
                </a:lnTo>
                <a:lnTo>
                  <a:pt x="177" y="513"/>
                </a:lnTo>
                <a:lnTo>
                  <a:pt x="173" y="514"/>
                </a:lnTo>
                <a:lnTo>
                  <a:pt x="168" y="523"/>
                </a:lnTo>
                <a:lnTo>
                  <a:pt x="128" y="522"/>
                </a:lnTo>
                <a:lnTo>
                  <a:pt x="115" y="529"/>
                </a:lnTo>
                <a:lnTo>
                  <a:pt x="102" y="540"/>
                </a:lnTo>
                <a:lnTo>
                  <a:pt x="79" y="565"/>
                </a:lnTo>
                <a:lnTo>
                  <a:pt x="84" y="568"/>
                </a:lnTo>
                <a:lnTo>
                  <a:pt x="98" y="558"/>
                </a:lnTo>
                <a:lnTo>
                  <a:pt x="109" y="556"/>
                </a:lnTo>
                <a:lnTo>
                  <a:pt x="111" y="565"/>
                </a:lnTo>
                <a:lnTo>
                  <a:pt x="112" y="585"/>
                </a:lnTo>
                <a:lnTo>
                  <a:pt x="113" y="589"/>
                </a:lnTo>
                <a:lnTo>
                  <a:pt x="119" y="593"/>
                </a:lnTo>
                <a:lnTo>
                  <a:pt x="108" y="615"/>
                </a:lnTo>
                <a:lnTo>
                  <a:pt x="79" y="636"/>
                </a:lnTo>
                <a:lnTo>
                  <a:pt x="48" y="652"/>
                </a:lnTo>
                <a:lnTo>
                  <a:pt x="50" y="654"/>
                </a:lnTo>
                <a:lnTo>
                  <a:pt x="52" y="660"/>
                </a:lnTo>
                <a:lnTo>
                  <a:pt x="56" y="671"/>
                </a:lnTo>
                <a:lnTo>
                  <a:pt x="59" y="674"/>
                </a:lnTo>
                <a:lnTo>
                  <a:pt x="65" y="675"/>
                </a:lnTo>
                <a:lnTo>
                  <a:pt x="72" y="671"/>
                </a:lnTo>
                <a:lnTo>
                  <a:pt x="82" y="663"/>
                </a:lnTo>
                <a:lnTo>
                  <a:pt x="91" y="659"/>
                </a:lnTo>
                <a:lnTo>
                  <a:pt x="95" y="660"/>
                </a:lnTo>
                <a:lnTo>
                  <a:pt x="97" y="674"/>
                </a:lnTo>
                <a:lnTo>
                  <a:pt x="101" y="678"/>
                </a:lnTo>
                <a:lnTo>
                  <a:pt x="113" y="678"/>
                </a:lnTo>
                <a:lnTo>
                  <a:pt x="120" y="671"/>
                </a:lnTo>
                <a:lnTo>
                  <a:pt x="123" y="670"/>
                </a:lnTo>
                <a:lnTo>
                  <a:pt x="127" y="673"/>
                </a:lnTo>
                <a:lnTo>
                  <a:pt x="141" y="692"/>
                </a:lnTo>
                <a:lnTo>
                  <a:pt x="147" y="694"/>
                </a:lnTo>
                <a:lnTo>
                  <a:pt x="156" y="694"/>
                </a:lnTo>
                <a:lnTo>
                  <a:pt x="162" y="689"/>
                </a:lnTo>
                <a:lnTo>
                  <a:pt x="166" y="682"/>
                </a:lnTo>
                <a:lnTo>
                  <a:pt x="179" y="675"/>
                </a:lnTo>
                <a:lnTo>
                  <a:pt x="194" y="663"/>
                </a:lnTo>
                <a:lnTo>
                  <a:pt x="195" y="670"/>
                </a:lnTo>
                <a:lnTo>
                  <a:pt x="190" y="678"/>
                </a:lnTo>
                <a:lnTo>
                  <a:pt x="174" y="697"/>
                </a:lnTo>
                <a:lnTo>
                  <a:pt x="172" y="705"/>
                </a:lnTo>
                <a:lnTo>
                  <a:pt x="168" y="708"/>
                </a:lnTo>
                <a:lnTo>
                  <a:pt x="156" y="711"/>
                </a:lnTo>
                <a:lnTo>
                  <a:pt x="124" y="711"/>
                </a:lnTo>
                <a:lnTo>
                  <a:pt x="109" y="713"/>
                </a:lnTo>
                <a:lnTo>
                  <a:pt x="104" y="724"/>
                </a:lnTo>
                <a:lnTo>
                  <a:pt x="95" y="730"/>
                </a:lnTo>
                <a:lnTo>
                  <a:pt x="88" y="745"/>
                </a:lnTo>
                <a:lnTo>
                  <a:pt x="47" y="791"/>
                </a:lnTo>
                <a:lnTo>
                  <a:pt x="31" y="800"/>
                </a:lnTo>
                <a:lnTo>
                  <a:pt x="28" y="809"/>
                </a:lnTo>
                <a:lnTo>
                  <a:pt x="28" y="813"/>
                </a:lnTo>
                <a:lnTo>
                  <a:pt x="31" y="807"/>
                </a:lnTo>
                <a:lnTo>
                  <a:pt x="34" y="804"/>
                </a:lnTo>
                <a:lnTo>
                  <a:pt x="45" y="810"/>
                </a:lnTo>
                <a:lnTo>
                  <a:pt x="50" y="809"/>
                </a:lnTo>
                <a:lnTo>
                  <a:pt x="54" y="814"/>
                </a:lnTo>
                <a:lnTo>
                  <a:pt x="58" y="809"/>
                </a:lnTo>
                <a:lnTo>
                  <a:pt x="60" y="800"/>
                </a:lnTo>
                <a:lnTo>
                  <a:pt x="71" y="796"/>
                </a:lnTo>
                <a:lnTo>
                  <a:pt x="77" y="784"/>
                </a:lnTo>
                <a:lnTo>
                  <a:pt x="107" y="783"/>
                </a:lnTo>
                <a:lnTo>
                  <a:pt x="127" y="791"/>
                </a:lnTo>
                <a:lnTo>
                  <a:pt x="134" y="791"/>
                </a:lnTo>
                <a:lnTo>
                  <a:pt x="141" y="782"/>
                </a:lnTo>
                <a:lnTo>
                  <a:pt x="145" y="760"/>
                </a:lnTo>
                <a:lnTo>
                  <a:pt x="149" y="759"/>
                </a:lnTo>
                <a:lnTo>
                  <a:pt x="156" y="759"/>
                </a:lnTo>
                <a:lnTo>
                  <a:pt x="166" y="754"/>
                </a:lnTo>
                <a:lnTo>
                  <a:pt x="182" y="750"/>
                </a:lnTo>
                <a:lnTo>
                  <a:pt x="199" y="76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  <p:sp>
        <p:nvSpPr>
          <p:cNvPr id="64" name="Freeform 194"/>
          <p:cNvSpPr>
            <a:spLocks noChangeAspect="1"/>
          </p:cNvSpPr>
          <p:nvPr/>
        </p:nvSpPr>
        <p:spPr bwMode="gray">
          <a:xfrm>
            <a:off x="3872086" y="2343958"/>
            <a:ext cx="402737" cy="394859"/>
          </a:xfrm>
          <a:custGeom>
            <a:avLst/>
            <a:gdLst/>
            <a:ahLst/>
            <a:cxnLst>
              <a:cxn ang="0">
                <a:pos x="28" y="36"/>
              </a:cxn>
              <a:cxn ang="0">
                <a:pos x="27" y="48"/>
              </a:cxn>
              <a:cxn ang="0">
                <a:pos x="21" y="58"/>
              </a:cxn>
              <a:cxn ang="0">
                <a:pos x="11" y="59"/>
              </a:cxn>
              <a:cxn ang="0">
                <a:pos x="11" y="72"/>
              </a:cxn>
              <a:cxn ang="0">
                <a:pos x="0" y="80"/>
              </a:cxn>
              <a:cxn ang="0">
                <a:pos x="16" y="91"/>
              </a:cxn>
              <a:cxn ang="0">
                <a:pos x="23" y="110"/>
              </a:cxn>
              <a:cxn ang="0">
                <a:pos x="34" y="115"/>
              </a:cxn>
              <a:cxn ang="0">
                <a:pos x="47" y="104"/>
              </a:cxn>
              <a:cxn ang="0">
                <a:pos x="53" y="93"/>
              </a:cxn>
              <a:cxn ang="0">
                <a:pos x="82" y="85"/>
              </a:cxn>
              <a:cxn ang="0">
                <a:pos x="97" y="99"/>
              </a:cxn>
              <a:cxn ang="0">
                <a:pos x="98" y="106"/>
              </a:cxn>
              <a:cxn ang="0">
                <a:pos x="98" y="121"/>
              </a:cxn>
              <a:cxn ang="0">
                <a:pos x="101" y="126"/>
              </a:cxn>
              <a:cxn ang="0">
                <a:pos x="103" y="126"/>
              </a:cxn>
              <a:cxn ang="0">
                <a:pos x="117" y="117"/>
              </a:cxn>
              <a:cxn ang="0">
                <a:pos x="119" y="107"/>
              </a:cxn>
              <a:cxn ang="0">
                <a:pos x="132" y="105"/>
              </a:cxn>
              <a:cxn ang="0">
                <a:pos x="138" y="97"/>
              </a:cxn>
              <a:cxn ang="0">
                <a:pos x="132" y="85"/>
              </a:cxn>
              <a:cxn ang="0">
                <a:pos x="130" y="78"/>
              </a:cxn>
              <a:cxn ang="0">
                <a:pos x="138" y="90"/>
              </a:cxn>
              <a:cxn ang="0">
                <a:pos x="140" y="79"/>
              </a:cxn>
              <a:cxn ang="0">
                <a:pos x="135" y="68"/>
              </a:cxn>
              <a:cxn ang="0">
                <a:pos x="130" y="66"/>
              </a:cxn>
              <a:cxn ang="0">
                <a:pos x="116" y="68"/>
              </a:cxn>
              <a:cxn ang="0">
                <a:pos x="122" y="57"/>
              </a:cxn>
              <a:cxn ang="0">
                <a:pos x="120" y="39"/>
              </a:cxn>
              <a:cxn ang="0">
                <a:pos x="112" y="27"/>
              </a:cxn>
              <a:cxn ang="0">
                <a:pos x="106" y="16"/>
              </a:cxn>
              <a:cxn ang="0">
                <a:pos x="89" y="10"/>
              </a:cxn>
              <a:cxn ang="0">
                <a:pos x="64" y="18"/>
              </a:cxn>
              <a:cxn ang="0">
                <a:pos x="58" y="24"/>
              </a:cxn>
              <a:cxn ang="0">
                <a:pos x="50" y="27"/>
              </a:cxn>
              <a:cxn ang="0">
                <a:pos x="48" y="24"/>
              </a:cxn>
              <a:cxn ang="0">
                <a:pos x="59" y="10"/>
              </a:cxn>
              <a:cxn ang="0">
                <a:pos x="57" y="7"/>
              </a:cxn>
              <a:cxn ang="0">
                <a:pos x="48" y="2"/>
              </a:cxn>
              <a:cxn ang="0">
                <a:pos x="39" y="0"/>
              </a:cxn>
              <a:cxn ang="0">
                <a:pos x="38" y="5"/>
              </a:cxn>
              <a:cxn ang="0">
                <a:pos x="36" y="8"/>
              </a:cxn>
              <a:cxn ang="0">
                <a:pos x="33" y="14"/>
              </a:cxn>
              <a:cxn ang="0">
                <a:pos x="34" y="20"/>
              </a:cxn>
              <a:cxn ang="0">
                <a:pos x="34" y="27"/>
              </a:cxn>
              <a:cxn ang="0">
                <a:pos x="33" y="34"/>
              </a:cxn>
              <a:cxn ang="0">
                <a:pos x="28" y="36"/>
              </a:cxn>
            </a:cxnLst>
            <a:rect l="0" t="0" r="r" b="b"/>
            <a:pathLst>
              <a:path w="140" h="126">
                <a:moveTo>
                  <a:pt x="28" y="36"/>
                </a:moveTo>
                <a:lnTo>
                  <a:pt x="27" y="48"/>
                </a:lnTo>
                <a:lnTo>
                  <a:pt x="21" y="58"/>
                </a:lnTo>
                <a:lnTo>
                  <a:pt x="11" y="59"/>
                </a:lnTo>
                <a:lnTo>
                  <a:pt x="11" y="72"/>
                </a:lnTo>
                <a:lnTo>
                  <a:pt x="0" y="80"/>
                </a:lnTo>
                <a:lnTo>
                  <a:pt x="16" y="91"/>
                </a:lnTo>
                <a:lnTo>
                  <a:pt x="23" y="110"/>
                </a:lnTo>
                <a:lnTo>
                  <a:pt x="34" y="115"/>
                </a:lnTo>
                <a:lnTo>
                  <a:pt x="47" y="104"/>
                </a:lnTo>
                <a:lnTo>
                  <a:pt x="53" y="93"/>
                </a:lnTo>
                <a:lnTo>
                  <a:pt x="82" y="85"/>
                </a:lnTo>
                <a:lnTo>
                  <a:pt x="97" y="99"/>
                </a:lnTo>
                <a:lnTo>
                  <a:pt x="98" y="106"/>
                </a:lnTo>
                <a:lnTo>
                  <a:pt x="98" y="121"/>
                </a:lnTo>
                <a:lnTo>
                  <a:pt x="101" y="126"/>
                </a:lnTo>
                <a:lnTo>
                  <a:pt x="103" y="126"/>
                </a:lnTo>
                <a:lnTo>
                  <a:pt x="117" y="117"/>
                </a:lnTo>
                <a:lnTo>
                  <a:pt x="119" y="107"/>
                </a:lnTo>
                <a:lnTo>
                  <a:pt x="132" y="105"/>
                </a:lnTo>
                <a:lnTo>
                  <a:pt x="138" y="97"/>
                </a:lnTo>
                <a:lnTo>
                  <a:pt x="132" y="85"/>
                </a:lnTo>
                <a:lnTo>
                  <a:pt x="130" y="78"/>
                </a:lnTo>
                <a:lnTo>
                  <a:pt x="138" y="90"/>
                </a:lnTo>
                <a:lnTo>
                  <a:pt x="140" y="79"/>
                </a:lnTo>
                <a:lnTo>
                  <a:pt x="135" y="68"/>
                </a:lnTo>
                <a:lnTo>
                  <a:pt x="130" y="66"/>
                </a:lnTo>
                <a:lnTo>
                  <a:pt x="116" y="68"/>
                </a:lnTo>
                <a:lnTo>
                  <a:pt x="122" y="57"/>
                </a:lnTo>
                <a:lnTo>
                  <a:pt x="120" y="39"/>
                </a:lnTo>
                <a:lnTo>
                  <a:pt x="112" y="27"/>
                </a:lnTo>
                <a:lnTo>
                  <a:pt x="106" y="16"/>
                </a:lnTo>
                <a:lnTo>
                  <a:pt x="89" y="10"/>
                </a:lnTo>
                <a:lnTo>
                  <a:pt x="64" y="18"/>
                </a:lnTo>
                <a:lnTo>
                  <a:pt x="58" y="24"/>
                </a:lnTo>
                <a:lnTo>
                  <a:pt x="50" y="27"/>
                </a:lnTo>
                <a:lnTo>
                  <a:pt x="48" y="24"/>
                </a:lnTo>
                <a:lnTo>
                  <a:pt x="59" y="10"/>
                </a:lnTo>
                <a:lnTo>
                  <a:pt x="57" y="7"/>
                </a:lnTo>
                <a:lnTo>
                  <a:pt x="48" y="2"/>
                </a:lnTo>
                <a:lnTo>
                  <a:pt x="39" y="0"/>
                </a:lnTo>
                <a:lnTo>
                  <a:pt x="38" y="5"/>
                </a:lnTo>
                <a:lnTo>
                  <a:pt x="36" y="8"/>
                </a:lnTo>
                <a:lnTo>
                  <a:pt x="33" y="14"/>
                </a:lnTo>
                <a:lnTo>
                  <a:pt x="34" y="20"/>
                </a:lnTo>
                <a:lnTo>
                  <a:pt x="34" y="27"/>
                </a:lnTo>
                <a:lnTo>
                  <a:pt x="33" y="34"/>
                </a:lnTo>
                <a:lnTo>
                  <a:pt x="28" y="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  <p:sp>
        <p:nvSpPr>
          <p:cNvPr id="65" name="Freeform 195"/>
          <p:cNvSpPr>
            <a:spLocks noChangeAspect="1"/>
          </p:cNvSpPr>
          <p:nvPr/>
        </p:nvSpPr>
        <p:spPr bwMode="gray">
          <a:xfrm>
            <a:off x="3388902" y="2770389"/>
            <a:ext cx="1061936" cy="1711960"/>
          </a:xfrm>
          <a:custGeom>
            <a:avLst/>
            <a:gdLst/>
            <a:ahLst/>
            <a:cxnLst>
              <a:cxn ang="0">
                <a:pos x="223" y="97"/>
              </a:cxn>
              <a:cxn ang="0">
                <a:pos x="178" y="84"/>
              </a:cxn>
              <a:cxn ang="0">
                <a:pos x="148" y="100"/>
              </a:cxn>
              <a:cxn ang="0">
                <a:pos x="136" y="63"/>
              </a:cxn>
              <a:cxn ang="0">
                <a:pos x="152" y="39"/>
              </a:cxn>
              <a:cxn ang="0">
                <a:pos x="152" y="2"/>
              </a:cxn>
              <a:cxn ang="0">
                <a:pos x="135" y="6"/>
              </a:cxn>
              <a:cxn ang="0">
                <a:pos x="113" y="18"/>
              </a:cxn>
              <a:cxn ang="0">
                <a:pos x="108" y="34"/>
              </a:cxn>
              <a:cxn ang="0">
                <a:pos x="88" y="53"/>
              </a:cxn>
              <a:cxn ang="0">
                <a:pos x="104" y="60"/>
              </a:cxn>
              <a:cxn ang="0">
                <a:pos x="120" y="63"/>
              </a:cxn>
              <a:cxn ang="0">
                <a:pos x="99" y="87"/>
              </a:cxn>
              <a:cxn ang="0">
                <a:pos x="65" y="97"/>
              </a:cxn>
              <a:cxn ang="0">
                <a:pos x="31" y="96"/>
              </a:cxn>
              <a:cxn ang="0">
                <a:pos x="23" y="118"/>
              </a:cxn>
              <a:cxn ang="0">
                <a:pos x="43" y="130"/>
              </a:cxn>
              <a:cxn ang="0">
                <a:pos x="24" y="154"/>
              </a:cxn>
              <a:cxn ang="0">
                <a:pos x="23" y="173"/>
              </a:cxn>
              <a:cxn ang="0">
                <a:pos x="40" y="179"/>
              </a:cxn>
              <a:cxn ang="0">
                <a:pos x="78" y="192"/>
              </a:cxn>
              <a:cxn ang="0">
                <a:pos x="54" y="209"/>
              </a:cxn>
              <a:cxn ang="0">
                <a:pos x="32" y="248"/>
              </a:cxn>
              <a:cxn ang="0">
                <a:pos x="81" y="238"/>
              </a:cxn>
              <a:cxn ang="0">
                <a:pos x="56" y="249"/>
              </a:cxn>
              <a:cxn ang="0">
                <a:pos x="29" y="274"/>
              </a:cxn>
              <a:cxn ang="0">
                <a:pos x="15" y="279"/>
              </a:cxn>
              <a:cxn ang="0">
                <a:pos x="0" y="291"/>
              </a:cxn>
              <a:cxn ang="0">
                <a:pos x="13" y="299"/>
              </a:cxn>
              <a:cxn ang="0">
                <a:pos x="11" y="314"/>
              </a:cxn>
              <a:cxn ang="0">
                <a:pos x="38" y="312"/>
              </a:cxn>
              <a:cxn ang="0">
                <a:pos x="16" y="334"/>
              </a:cxn>
              <a:cxn ang="0">
                <a:pos x="48" y="328"/>
              </a:cxn>
              <a:cxn ang="0">
                <a:pos x="33" y="338"/>
              </a:cxn>
              <a:cxn ang="0">
                <a:pos x="44" y="340"/>
              </a:cxn>
              <a:cxn ang="0">
                <a:pos x="60" y="343"/>
              </a:cxn>
              <a:cxn ang="0">
                <a:pos x="102" y="329"/>
              </a:cxn>
              <a:cxn ang="0">
                <a:pos x="109" y="308"/>
              </a:cxn>
              <a:cxn ang="0">
                <a:pos x="119" y="317"/>
              </a:cxn>
              <a:cxn ang="0">
                <a:pos x="145" y="306"/>
              </a:cxn>
              <a:cxn ang="0">
                <a:pos x="153" y="291"/>
              </a:cxn>
              <a:cxn ang="0">
                <a:pos x="201" y="281"/>
              </a:cxn>
              <a:cxn ang="0">
                <a:pos x="218" y="278"/>
              </a:cxn>
              <a:cxn ang="0">
                <a:pos x="225" y="236"/>
              </a:cxn>
              <a:cxn ang="0">
                <a:pos x="231" y="197"/>
              </a:cxn>
              <a:cxn ang="0">
                <a:pos x="233" y="160"/>
              </a:cxn>
              <a:cxn ang="0">
                <a:pos x="226" y="117"/>
              </a:cxn>
            </a:cxnLst>
            <a:rect l="0" t="0" r="r" b="b"/>
            <a:pathLst>
              <a:path w="233" h="345">
                <a:moveTo>
                  <a:pt x="226" y="117"/>
                </a:moveTo>
                <a:lnTo>
                  <a:pt x="223" y="112"/>
                </a:lnTo>
                <a:lnTo>
                  <a:pt x="223" y="97"/>
                </a:lnTo>
                <a:lnTo>
                  <a:pt x="222" y="90"/>
                </a:lnTo>
                <a:lnTo>
                  <a:pt x="207" y="76"/>
                </a:lnTo>
                <a:lnTo>
                  <a:pt x="178" y="84"/>
                </a:lnTo>
                <a:lnTo>
                  <a:pt x="172" y="95"/>
                </a:lnTo>
                <a:lnTo>
                  <a:pt x="159" y="106"/>
                </a:lnTo>
                <a:lnTo>
                  <a:pt x="148" y="100"/>
                </a:lnTo>
                <a:lnTo>
                  <a:pt x="141" y="82"/>
                </a:lnTo>
                <a:lnTo>
                  <a:pt x="125" y="71"/>
                </a:lnTo>
                <a:lnTo>
                  <a:pt x="136" y="63"/>
                </a:lnTo>
                <a:lnTo>
                  <a:pt x="136" y="50"/>
                </a:lnTo>
                <a:lnTo>
                  <a:pt x="146" y="49"/>
                </a:lnTo>
                <a:lnTo>
                  <a:pt x="152" y="39"/>
                </a:lnTo>
                <a:lnTo>
                  <a:pt x="153" y="27"/>
                </a:lnTo>
                <a:lnTo>
                  <a:pt x="155" y="22"/>
                </a:lnTo>
                <a:lnTo>
                  <a:pt x="152" y="2"/>
                </a:lnTo>
                <a:lnTo>
                  <a:pt x="151" y="0"/>
                </a:lnTo>
                <a:lnTo>
                  <a:pt x="145" y="1"/>
                </a:lnTo>
                <a:lnTo>
                  <a:pt x="135" y="6"/>
                </a:lnTo>
                <a:lnTo>
                  <a:pt x="131" y="4"/>
                </a:lnTo>
                <a:lnTo>
                  <a:pt x="121" y="11"/>
                </a:lnTo>
                <a:lnTo>
                  <a:pt x="113" y="18"/>
                </a:lnTo>
                <a:lnTo>
                  <a:pt x="108" y="20"/>
                </a:lnTo>
                <a:lnTo>
                  <a:pt x="105" y="30"/>
                </a:lnTo>
                <a:lnTo>
                  <a:pt x="108" y="34"/>
                </a:lnTo>
                <a:lnTo>
                  <a:pt x="107" y="37"/>
                </a:lnTo>
                <a:lnTo>
                  <a:pt x="99" y="45"/>
                </a:lnTo>
                <a:lnTo>
                  <a:pt x="88" y="53"/>
                </a:lnTo>
                <a:lnTo>
                  <a:pt x="91" y="59"/>
                </a:lnTo>
                <a:lnTo>
                  <a:pt x="99" y="59"/>
                </a:lnTo>
                <a:lnTo>
                  <a:pt x="104" y="60"/>
                </a:lnTo>
                <a:lnTo>
                  <a:pt x="110" y="59"/>
                </a:lnTo>
                <a:lnTo>
                  <a:pt x="119" y="59"/>
                </a:lnTo>
                <a:lnTo>
                  <a:pt x="120" y="63"/>
                </a:lnTo>
                <a:lnTo>
                  <a:pt x="117" y="71"/>
                </a:lnTo>
                <a:lnTo>
                  <a:pt x="98" y="84"/>
                </a:lnTo>
                <a:lnTo>
                  <a:pt x="99" y="87"/>
                </a:lnTo>
                <a:lnTo>
                  <a:pt x="98" y="95"/>
                </a:lnTo>
                <a:lnTo>
                  <a:pt x="83" y="93"/>
                </a:lnTo>
                <a:lnTo>
                  <a:pt x="65" y="97"/>
                </a:lnTo>
                <a:lnTo>
                  <a:pt x="61" y="90"/>
                </a:lnTo>
                <a:lnTo>
                  <a:pt x="37" y="87"/>
                </a:lnTo>
                <a:lnTo>
                  <a:pt x="31" y="96"/>
                </a:lnTo>
                <a:lnTo>
                  <a:pt x="26" y="104"/>
                </a:lnTo>
                <a:lnTo>
                  <a:pt x="29" y="120"/>
                </a:lnTo>
                <a:lnTo>
                  <a:pt x="23" y="118"/>
                </a:lnTo>
                <a:lnTo>
                  <a:pt x="15" y="119"/>
                </a:lnTo>
                <a:lnTo>
                  <a:pt x="21" y="128"/>
                </a:lnTo>
                <a:lnTo>
                  <a:pt x="43" y="130"/>
                </a:lnTo>
                <a:lnTo>
                  <a:pt x="44" y="136"/>
                </a:lnTo>
                <a:lnTo>
                  <a:pt x="28" y="146"/>
                </a:lnTo>
                <a:lnTo>
                  <a:pt x="24" y="154"/>
                </a:lnTo>
                <a:lnTo>
                  <a:pt x="17" y="158"/>
                </a:lnTo>
                <a:lnTo>
                  <a:pt x="17" y="166"/>
                </a:lnTo>
                <a:lnTo>
                  <a:pt x="23" y="173"/>
                </a:lnTo>
                <a:lnTo>
                  <a:pt x="28" y="174"/>
                </a:lnTo>
                <a:lnTo>
                  <a:pt x="28" y="179"/>
                </a:lnTo>
                <a:lnTo>
                  <a:pt x="40" y="179"/>
                </a:lnTo>
                <a:lnTo>
                  <a:pt x="43" y="186"/>
                </a:lnTo>
                <a:lnTo>
                  <a:pt x="75" y="187"/>
                </a:lnTo>
                <a:lnTo>
                  <a:pt x="78" y="192"/>
                </a:lnTo>
                <a:lnTo>
                  <a:pt x="74" y="197"/>
                </a:lnTo>
                <a:lnTo>
                  <a:pt x="61" y="201"/>
                </a:lnTo>
                <a:lnTo>
                  <a:pt x="54" y="209"/>
                </a:lnTo>
                <a:lnTo>
                  <a:pt x="53" y="224"/>
                </a:lnTo>
                <a:lnTo>
                  <a:pt x="48" y="233"/>
                </a:lnTo>
                <a:lnTo>
                  <a:pt x="32" y="248"/>
                </a:lnTo>
                <a:lnTo>
                  <a:pt x="65" y="243"/>
                </a:lnTo>
                <a:lnTo>
                  <a:pt x="81" y="227"/>
                </a:lnTo>
                <a:lnTo>
                  <a:pt x="81" y="238"/>
                </a:lnTo>
                <a:lnTo>
                  <a:pt x="89" y="240"/>
                </a:lnTo>
                <a:lnTo>
                  <a:pt x="91" y="241"/>
                </a:lnTo>
                <a:lnTo>
                  <a:pt x="56" y="249"/>
                </a:lnTo>
                <a:lnTo>
                  <a:pt x="42" y="251"/>
                </a:lnTo>
                <a:lnTo>
                  <a:pt x="31" y="268"/>
                </a:lnTo>
                <a:lnTo>
                  <a:pt x="29" y="274"/>
                </a:lnTo>
                <a:lnTo>
                  <a:pt x="27" y="278"/>
                </a:lnTo>
                <a:lnTo>
                  <a:pt x="21" y="276"/>
                </a:lnTo>
                <a:lnTo>
                  <a:pt x="15" y="279"/>
                </a:lnTo>
                <a:lnTo>
                  <a:pt x="8" y="278"/>
                </a:lnTo>
                <a:lnTo>
                  <a:pt x="2" y="283"/>
                </a:lnTo>
                <a:lnTo>
                  <a:pt x="0" y="291"/>
                </a:lnTo>
                <a:lnTo>
                  <a:pt x="24" y="289"/>
                </a:lnTo>
                <a:lnTo>
                  <a:pt x="26" y="294"/>
                </a:lnTo>
                <a:lnTo>
                  <a:pt x="13" y="299"/>
                </a:lnTo>
                <a:lnTo>
                  <a:pt x="5" y="308"/>
                </a:lnTo>
                <a:lnTo>
                  <a:pt x="3" y="314"/>
                </a:lnTo>
                <a:lnTo>
                  <a:pt x="11" y="314"/>
                </a:lnTo>
                <a:lnTo>
                  <a:pt x="13" y="319"/>
                </a:lnTo>
                <a:lnTo>
                  <a:pt x="16" y="319"/>
                </a:lnTo>
                <a:lnTo>
                  <a:pt x="38" y="312"/>
                </a:lnTo>
                <a:lnTo>
                  <a:pt x="38" y="318"/>
                </a:lnTo>
                <a:lnTo>
                  <a:pt x="29" y="323"/>
                </a:lnTo>
                <a:lnTo>
                  <a:pt x="16" y="334"/>
                </a:lnTo>
                <a:lnTo>
                  <a:pt x="19" y="334"/>
                </a:lnTo>
                <a:lnTo>
                  <a:pt x="45" y="326"/>
                </a:lnTo>
                <a:lnTo>
                  <a:pt x="48" y="328"/>
                </a:lnTo>
                <a:lnTo>
                  <a:pt x="45" y="334"/>
                </a:lnTo>
                <a:lnTo>
                  <a:pt x="39" y="334"/>
                </a:lnTo>
                <a:lnTo>
                  <a:pt x="33" y="338"/>
                </a:lnTo>
                <a:lnTo>
                  <a:pt x="34" y="340"/>
                </a:lnTo>
                <a:lnTo>
                  <a:pt x="34" y="345"/>
                </a:lnTo>
                <a:lnTo>
                  <a:pt x="44" y="340"/>
                </a:lnTo>
                <a:lnTo>
                  <a:pt x="51" y="339"/>
                </a:lnTo>
                <a:lnTo>
                  <a:pt x="55" y="341"/>
                </a:lnTo>
                <a:lnTo>
                  <a:pt x="60" y="343"/>
                </a:lnTo>
                <a:lnTo>
                  <a:pt x="67" y="338"/>
                </a:lnTo>
                <a:lnTo>
                  <a:pt x="74" y="338"/>
                </a:lnTo>
                <a:lnTo>
                  <a:pt x="102" y="329"/>
                </a:lnTo>
                <a:lnTo>
                  <a:pt x="109" y="323"/>
                </a:lnTo>
                <a:lnTo>
                  <a:pt x="110" y="316"/>
                </a:lnTo>
                <a:lnTo>
                  <a:pt x="109" y="308"/>
                </a:lnTo>
                <a:lnTo>
                  <a:pt x="113" y="310"/>
                </a:lnTo>
                <a:lnTo>
                  <a:pt x="115" y="316"/>
                </a:lnTo>
                <a:lnTo>
                  <a:pt x="119" y="317"/>
                </a:lnTo>
                <a:lnTo>
                  <a:pt x="131" y="311"/>
                </a:lnTo>
                <a:lnTo>
                  <a:pt x="135" y="305"/>
                </a:lnTo>
                <a:lnTo>
                  <a:pt x="145" y="306"/>
                </a:lnTo>
                <a:lnTo>
                  <a:pt x="148" y="301"/>
                </a:lnTo>
                <a:lnTo>
                  <a:pt x="151" y="295"/>
                </a:lnTo>
                <a:lnTo>
                  <a:pt x="153" y="291"/>
                </a:lnTo>
                <a:lnTo>
                  <a:pt x="177" y="286"/>
                </a:lnTo>
                <a:lnTo>
                  <a:pt x="189" y="281"/>
                </a:lnTo>
                <a:lnTo>
                  <a:pt x="201" y="281"/>
                </a:lnTo>
                <a:lnTo>
                  <a:pt x="209" y="285"/>
                </a:lnTo>
                <a:lnTo>
                  <a:pt x="216" y="285"/>
                </a:lnTo>
                <a:lnTo>
                  <a:pt x="218" y="278"/>
                </a:lnTo>
                <a:lnTo>
                  <a:pt x="215" y="269"/>
                </a:lnTo>
                <a:lnTo>
                  <a:pt x="222" y="251"/>
                </a:lnTo>
                <a:lnTo>
                  <a:pt x="225" y="236"/>
                </a:lnTo>
                <a:lnTo>
                  <a:pt x="231" y="225"/>
                </a:lnTo>
                <a:lnTo>
                  <a:pt x="233" y="216"/>
                </a:lnTo>
                <a:lnTo>
                  <a:pt x="231" y="197"/>
                </a:lnTo>
                <a:lnTo>
                  <a:pt x="227" y="178"/>
                </a:lnTo>
                <a:lnTo>
                  <a:pt x="231" y="176"/>
                </a:lnTo>
                <a:lnTo>
                  <a:pt x="233" y="160"/>
                </a:lnTo>
                <a:lnTo>
                  <a:pt x="220" y="128"/>
                </a:lnTo>
                <a:lnTo>
                  <a:pt x="220" y="119"/>
                </a:lnTo>
                <a:lnTo>
                  <a:pt x="226" y="1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01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2623894" y="2482255"/>
            <a:ext cx="3785855" cy="2379500"/>
            <a:chOff x="1832770" y="1268759"/>
            <a:chExt cx="6240467" cy="3571876"/>
          </a:xfrm>
          <a:solidFill>
            <a:schemeClr val="bg2">
              <a:lumMod val="50000"/>
            </a:schemeClr>
          </a:solidFill>
        </p:grpSpPr>
        <p:sp>
          <p:nvSpPr>
            <p:cNvPr id="365" name="Freeform 53"/>
            <p:cNvSpPr>
              <a:spLocks noChangeAspect="1"/>
            </p:cNvSpPr>
            <p:nvPr/>
          </p:nvSpPr>
          <p:spPr bwMode="gray">
            <a:xfrm>
              <a:off x="7279487" y="4464398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6" name="Freeform 54"/>
            <p:cNvSpPr>
              <a:spLocks noChangeAspect="1"/>
            </p:cNvSpPr>
            <p:nvPr/>
          </p:nvSpPr>
          <p:spPr bwMode="gray">
            <a:xfrm>
              <a:off x="6728623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25000"/>
                <a:alpha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7" name="Freeform 55"/>
            <p:cNvSpPr>
              <a:spLocks noChangeAspect="1"/>
            </p:cNvSpPr>
            <p:nvPr/>
          </p:nvSpPr>
          <p:spPr bwMode="gray">
            <a:xfrm>
              <a:off x="7657311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8" name="Freeform 56"/>
            <p:cNvSpPr>
              <a:spLocks noChangeAspect="1"/>
            </p:cNvSpPr>
            <p:nvPr/>
          </p:nvSpPr>
          <p:spPr bwMode="gray">
            <a:xfrm>
              <a:off x="7765262" y="4327873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9" name="Freeform 57"/>
            <p:cNvSpPr>
              <a:spLocks noChangeAspect="1"/>
            </p:cNvSpPr>
            <p:nvPr/>
          </p:nvSpPr>
          <p:spPr bwMode="gray">
            <a:xfrm>
              <a:off x="7612861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0" name="Freeform 58"/>
            <p:cNvSpPr>
              <a:spLocks noChangeAspect="1"/>
            </p:cNvSpPr>
            <p:nvPr/>
          </p:nvSpPr>
          <p:spPr bwMode="gray">
            <a:xfrm>
              <a:off x="5965035" y="2859435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1" name="Freeform 59"/>
            <p:cNvSpPr>
              <a:spLocks noChangeAspect="1"/>
            </p:cNvSpPr>
            <p:nvPr/>
          </p:nvSpPr>
          <p:spPr bwMode="gray">
            <a:xfrm>
              <a:off x="5933285" y="2910234"/>
              <a:ext cx="131763" cy="98426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2" name="Freeform 60"/>
            <p:cNvSpPr>
              <a:spLocks noChangeAspect="1"/>
            </p:cNvSpPr>
            <p:nvPr/>
          </p:nvSpPr>
          <p:spPr bwMode="gray">
            <a:xfrm>
              <a:off x="5995198" y="2930873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3" name="Freeform 61"/>
            <p:cNvSpPr>
              <a:spLocks noChangeAspect="1"/>
            </p:cNvSpPr>
            <p:nvPr/>
          </p:nvSpPr>
          <p:spPr bwMode="gray">
            <a:xfrm>
              <a:off x="6006311" y="2934048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4" name="Freeform 62"/>
            <p:cNvSpPr>
              <a:spLocks noChangeAspect="1"/>
            </p:cNvSpPr>
            <p:nvPr/>
          </p:nvSpPr>
          <p:spPr bwMode="gray">
            <a:xfrm>
              <a:off x="5987260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5" name="Freeform 63"/>
            <p:cNvSpPr>
              <a:spLocks noChangeAspect="1"/>
            </p:cNvSpPr>
            <p:nvPr/>
          </p:nvSpPr>
          <p:spPr bwMode="gray">
            <a:xfrm>
              <a:off x="5812635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6" name="Freeform 64"/>
            <p:cNvSpPr>
              <a:spLocks noChangeAspect="1"/>
            </p:cNvSpPr>
            <p:nvPr/>
          </p:nvSpPr>
          <p:spPr bwMode="gray">
            <a:xfrm>
              <a:off x="6419060" y="3594448"/>
              <a:ext cx="188914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7" name="Freeform 65"/>
            <p:cNvSpPr>
              <a:spLocks noChangeAspect="1"/>
            </p:cNvSpPr>
            <p:nvPr/>
          </p:nvSpPr>
          <p:spPr bwMode="gray">
            <a:xfrm>
              <a:off x="6593686" y="3794473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8" name="Freeform 66"/>
            <p:cNvSpPr>
              <a:spLocks noChangeAspect="1"/>
            </p:cNvSpPr>
            <p:nvPr/>
          </p:nvSpPr>
          <p:spPr bwMode="gray">
            <a:xfrm>
              <a:off x="6657186" y="3616673"/>
              <a:ext cx="173039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9" name="Freeform 67"/>
            <p:cNvSpPr>
              <a:spLocks noChangeAspect="1"/>
            </p:cNvSpPr>
            <p:nvPr/>
          </p:nvSpPr>
          <p:spPr bwMode="gray">
            <a:xfrm>
              <a:off x="7344574" y="3764310"/>
              <a:ext cx="69851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0" name="Freeform 68"/>
            <p:cNvSpPr>
              <a:spLocks noChangeAspect="1"/>
            </p:cNvSpPr>
            <p:nvPr/>
          </p:nvSpPr>
          <p:spPr bwMode="gray">
            <a:xfrm>
              <a:off x="7215987" y="3737323"/>
              <a:ext cx="173039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81" name="Group 69"/>
            <p:cNvGrpSpPr>
              <a:grpSpLocks noChangeAspect="1"/>
            </p:cNvGrpSpPr>
            <p:nvPr/>
          </p:nvGrpSpPr>
          <p:grpSpPr bwMode="gray">
            <a:xfrm>
              <a:off x="6801648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709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0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1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2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3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4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5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6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7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8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9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82" name="Freeform 81"/>
            <p:cNvSpPr>
              <a:spLocks noChangeAspect="1"/>
            </p:cNvSpPr>
            <p:nvPr/>
          </p:nvSpPr>
          <p:spPr bwMode="gray">
            <a:xfrm>
              <a:off x="6744498" y="3603973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3" name="Freeform 82"/>
            <p:cNvSpPr>
              <a:spLocks noChangeAspect="1"/>
            </p:cNvSpPr>
            <p:nvPr/>
          </p:nvSpPr>
          <p:spPr bwMode="gray">
            <a:xfrm>
              <a:off x="6781011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4" name="Freeform 83"/>
            <p:cNvSpPr>
              <a:spLocks noChangeAspect="1"/>
            </p:cNvSpPr>
            <p:nvPr/>
          </p:nvSpPr>
          <p:spPr bwMode="gray">
            <a:xfrm>
              <a:off x="6931823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5" name="Freeform 84"/>
            <p:cNvSpPr>
              <a:spLocks noChangeAspect="1"/>
            </p:cNvSpPr>
            <p:nvPr/>
          </p:nvSpPr>
          <p:spPr bwMode="gray">
            <a:xfrm>
              <a:off x="6911186" y="3850035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6" name="Freeform 85"/>
            <p:cNvSpPr>
              <a:spLocks noChangeAspect="1"/>
            </p:cNvSpPr>
            <p:nvPr/>
          </p:nvSpPr>
          <p:spPr bwMode="gray">
            <a:xfrm>
              <a:off x="6987386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7" name="Freeform 86"/>
            <p:cNvSpPr>
              <a:spLocks noChangeAspect="1"/>
            </p:cNvSpPr>
            <p:nvPr/>
          </p:nvSpPr>
          <p:spPr bwMode="gray">
            <a:xfrm>
              <a:off x="6830222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8" name="Freeform 87"/>
            <p:cNvSpPr>
              <a:spLocks noChangeAspect="1"/>
            </p:cNvSpPr>
            <p:nvPr/>
          </p:nvSpPr>
          <p:spPr bwMode="gray">
            <a:xfrm>
              <a:off x="6977861" y="3653185"/>
              <a:ext cx="25400" cy="5397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9" name="Freeform 88"/>
            <p:cNvSpPr>
              <a:spLocks noChangeAspect="1"/>
            </p:cNvSpPr>
            <p:nvPr/>
          </p:nvSpPr>
          <p:spPr bwMode="gray">
            <a:xfrm>
              <a:off x="7039773" y="3699222"/>
              <a:ext cx="180976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0" name="Freeform 89"/>
            <p:cNvSpPr>
              <a:spLocks noChangeAspect="1"/>
            </p:cNvSpPr>
            <p:nvPr/>
          </p:nvSpPr>
          <p:spPr bwMode="gray">
            <a:xfrm>
              <a:off x="7387437" y="3737323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1" name="Freeform 90"/>
            <p:cNvSpPr>
              <a:spLocks noChangeAspect="1"/>
            </p:cNvSpPr>
            <p:nvPr/>
          </p:nvSpPr>
          <p:spPr bwMode="gray">
            <a:xfrm>
              <a:off x="6538123" y="3280123"/>
              <a:ext cx="125412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2" name="Freeform 91"/>
            <p:cNvSpPr>
              <a:spLocks noChangeAspect="1"/>
            </p:cNvSpPr>
            <p:nvPr/>
          </p:nvSpPr>
          <p:spPr bwMode="gray">
            <a:xfrm>
              <a:off x="6668298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3" name="Freeform 92"/>
            <p:cNvSpPr>
              <a:spLocks noChangeAspect="1"/>
            </p:cNvSpPr>
            <p:nvPr/>
          </p:nvSpPr>
          <p:spPr bwMode="gray">
            <a:xfrm>
              <a:off x="6504786" y="3575398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4" name="Freeform 93"/>
            <p:cNvSpPr>
              <a:spLocks noChangeAspect="1"/>
            </p:cNvSpPr>
            <p:nvPr/>
          </p:nvSpPr>
          <p:spPr bwMode="gray">
            <a:xfrm>
              <a:off x="6460336" y="3326160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5" name="Freeform 94"/>
            <p:cNvSpPr>
              <a:spLocks noChangeAspect="1"/>
            </p:cNvSpPr>
            <p:nvPr/>
          </p:nvSpPr>
          <p:spPr bwMode="gray">
            <a:xfrm>
              <a:off x="6366673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6" name="Freeform 95"/>
            <p:cNvSpPr>
              <a:spLocks noChangeAspect="1"/>
            </p:cNvSpPr>
            <p:nvPr/>
          </p:nvSpPr>
          <p:spPr bwMode="gray">
            <a:xfrm>
              <a:off x="6541298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7" name="Freeform 96"/>
            <p:cNvSpPr>
              <a:spLocks noChangeAspect="1"/>
            </p:cNvSpPr>
            <p:nvPr/>
          </p:nvSpPr>
          <p:spPr bwMode="gray">
            <a:xfrm>
              <a:off x="6504786" y="3292823"/>
              <a:ext cx="125412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98" name="Group 97"/>
            <p:cNvGrpSpPr>
              <a:grpSpLocks noChangeAspect="1"/>
            </p:cNvGrpSpPr>
            <p:nvPr/>
          </p:nvGrpSpPr>
          <p:grpSpPr bwMode="gray">
            <a:xfrm>
              <a:off x="5818986" y="3002310"/>
              <a:ext cx="636588" cy="587375"/>
              <a:chOff x="3183" y="2052"/>
              <a:chExt cx="401" cy="370"/>
            </a:xfrm>
            <a:grpFill/>
          </p:grpSpPr>
          <p:sp>
            <p:nvSpPr>
              <p:cNvPr id="702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3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4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5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6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7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8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99" name="Freeform 105"/>
            <p:cNvSpPr>
              <a:spLocks noChangeAspect="1"/>
            </p:cNvSpPr>
            <p:nvPr/>
          </p:nvSpPr>
          <p:spPr bwMode="gray">
            <a:xfrm>
              <a:off x="6850861" y="3240435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0" name="Group 106"/>
            <p:cNvGrpSpPr>
              <a:grpSpLocks noChangeAspect="1"/>
            </p:cNvGrpSpPr>
            <p:nvPr/>
          </p:nvGrpSpPr>
          <p:grpSpPr bwMode="gray">
            <a:xfrm>
              <a:off x="7017549" y="2807048"/>
              <a:ext cx="282575" cy="320675"/>
              <a:chOff x="3938" y="1929"/>
              <a:chExt cx="178" cy="202"/>
            </a:xfrm>
            <a:grpFill/>
          </p:grpSpPr>
          <p:sp>
            <p:nvSpPr>
              <p:cNvPr id="698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99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0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1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1" name="Freeform 111"/>
            <p:cNvSpPr>
              <a:spLocks noChangeAspect="1"/>
            </p:cNvSpPr>
            <p:nvPr/>
          </p:nvSpPr>
          <p:spPr bwMode="gray">
            <a:xfrm>
              <a:off x="6955636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2" name="Freeform 112"/>
            <p:cNvSpPr>
              <a:spLocks noChangeAspect="1"/>
            </p:cNvSpPr>
            <p:nvPr/>
          </p:nvSpPr>
          <p:spPr bwMode="gray">
            <a:xfrm>
              <a:off x="6288886" y="2629248"/>
              <a:ext cx="550864" cy="26987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3" name="Freeform 113"/>
            <p:cNvSpPr>
              <a:spLocks noChangeAspect="1"/>
            </p:cNvSpPr>
            <p:nvPr/>
          </p:nvSpPr>
          <p:spPr bwMode="gray">
            <a:xfrm>
              <a:off x="6650836" y="3335685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4" name="Freeform 114"/>
            <p:cNvSpPr>
              <a:spLocks noChangeAspect="1"/>
            </p:cNvSpPr>
            <p:nvPr/>
          </p:nvSpPr>
          <p:spPr bwMode="gray">
            <a:xfrm>
              <a:off x="6041235" y="2592735"/>
              <a:ext cx="1066801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5" name="Freeform 115"/>
            <p:cNvSpPr>
              <a:spLocks noChangeAspect="1"/>
            </p:cNvSpPr>
            <p:nvPr/>
          </p:nvSpPr>
          <p:spPr bwMode="gray">
            <a:xfrm>
              <a:off x="6925474" y="2867373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6" name="Group 116"/>
            <p:cNvGrpSpPr>
              <a:grpSpLocks noChangeAspect="1"/>
            </p:cNvGrpSpPr>
            <p:nvPr/>
          </p:nvGrpSpPr>
          <p:grpSpPr bwMode="gray">
            <a:xfrm>
              <a:off x="5099847" y="1268760"/>
              <a:ext cx="2973390" cy="1638300"/>
              <a:chOff x="2730" y="960"/>
              <a:chExt cx="1873" cy="1032"/>
            </a:xfrm>
            <a:grpFill/>
          </p:grpSpPr>
          <p:grpSp>
            <p:nvGrpSpPr>
              <p:cNvPr id="68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68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8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25000"/>
                  <a:alpha val="6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grpSp>
          <p:nvGrpSpPr>
            <p:cNvPr id="407" name="Group 135"/>
            <p:cNvGrpSpPr>
              <a:grpSpLocks noChangeAspect="1"/>
            </p:cNvGrpSpPr>
            <p:nvPr/>
          </p:nvGrpSpPr>
          <p:grpSpPr bwMode="gray">
            <a:xfrm>
              <a:off x="5214147" y="2886423"/>
              <a:ext cx="647701" cy="585789"/>
              <a:chOff x="2802" y="1979"/>
              <a:chExt cx="408" cy="369"/>
            </a:xfrm>
            <a:grpFill/>
          </p:grpSpPr>
          <p:sp>
            <p:nvSpPr>
              <p:cNvPr id="652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3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678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9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0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4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5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676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7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50000"/>
                    <a:alpha val="90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56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674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5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7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8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672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3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9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0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670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1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1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2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3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4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668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69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5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6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7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8" name="Freeform 165"/>
            <p:cNvSpPr>
              <a:spLocks noChangeAspect="1"/>
            </p:cNvSpPr>
            <p:nvPr/>
          </p:nvSpPr>
          <p:spPr bwMode="gray">
            <a:xfrm>
              <a:off x="5515773" y="2903884"/>
              <a:ext cx="53974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9" name="Freeform 166"/>
            <p:cNvSpPr>
              <a:spLocks noChangeAspect="1"/>
            </p:cNvSpPr>
            <p:nvPr/>
          </p:nvSpPr>
          <p:spPr bwMode="gray">
            <a:xfrm>
              <a:off x="5569747" y="2532410"/>
              <a:ext cx="708026" cy="377826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0" name="Freeform 167"/>
            <p:cNvSpPr>
              <a:spLocks noChangeAspect="1"/>
            </p:cNvSpPr>
            <p:nvPr/>
          </p:nvSpPr>
          <p:spPr bwMode="gray">
            <a:xfrm>
              <a:off x="5453860" y="2851497"/>
              <a:ext cx="117476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1" name="Freeform 168"/>
            <p:cNvSpPr>
              <a:spLocks noChangeAspect="1"/>
            </p:cNvSpPr>
            <p:nvPr/>
          </p:nvSpPr>
          <p:spPr bwMode="gray">
            <a:xfrm>
              <a:off x="5734847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2" name="Freeform 169"/>
            <p:cNvSpPr>
              <a:spLocks noChangeAspect="1"/>
            </p:cNvSpPr>
            <p:nvPr/>
          </p:nvSpPr>
          <p:spPr bwMode="gray">
            <a:xfrm>
              <a:off x="5672935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3" name="Group 170"/>
            <p:cNvGrpSpPr>
              <a:grpSpLocks noChangeAspect="1"/>
            </p:cNvGrpSpPr>
            <p:nvPr/>
          </p:nvGrpSpPr>
          <p:grpSpPr bwMode="gray">
            <a:xfrm>
              <a:off x="5539586" y="2891184"/>
              <a:ext cx="96839" cy="77788"/>
              <a:chOff x="3007" y="1982"/>
              <a:chExt cx="61" cy="49"/>
            </a:xfrm>
            <a:grpFill/>
          </p:grpSpPr>
          <p:sp>
            <p:nvSpPr>
              <p:cNvPr id="650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51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4" name="Freeform 173"/>
            <p:cNvSpPr>
              <a:spLocks noChangeAspect="1"/>
            </p:cNvSpPr>
            <p:nvPr/>
          </p:nvSpPr>
          <p:spPr bwMode="gray">
            <a:xfrm>
              <a:off x="4333086" y="2130773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5" name="Group 222"/>
            <p:cNvGrpSpPr>
              <a:grpSpLocks noChangeAspect="1"/>
            </p:cNvGrpSpPr>
            <p:nvPr/>
          </p:nvGrpSpPr>
          <p:grpSpPr bwMode="gray">
            <a:xfrm>
              <a:off x="4945861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644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5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6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7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8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9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6" name="Freeform 229"/>
            <p:cNvSpPr>
              <a:spLocks noChangeAspect="1"/>
            </p:cNvSpPr>
            <p:nvPr/>
          </p:nvSpPr>
          <p:spPr bwMode="gray">
            <a:xfrm>
              <a:off x="3993360" y="2386359"/>
              <a:ext cx="6349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7" name="Freeform 230"/>
            <p:cNvSpPr>
              <a:spLocks noChangeAspect="1"/>
            </p:cNvSpPr>
            <p:nvPr/>
          </p:nvSpPr>
          <p:spPr bwMode="gray">
            <a:xfrm>
              <a:off x="4331497" y="1810098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8" name="Freeform 231"/>
            <p:cNvSpPr>
              <a:spLocks noChangeAspect="1"/>
            </p:cNvSpPr>
            <p:nvPr/>
          </p:nvSpPr>
          <p:spPr bwMode="gray">
            <a:xfrm>
              <a:off x="4271172" y="1913284"/>
              <a:ext cx="46038" cy="31749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9" name="Freeform 232"/>
            <p:cNvSpPr>
              <a:spLocks noChangeAspect="1"/>
            </p:cNvSpPr>
            <p:nvPr/>
          </p:nvSpPr>
          <p:spPr bwMode="gray">
            <a:xfrm>
              <a:off x="3994946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0" name="Freeform 233"/>
            <p:cNvSpPr>
              <a:spLocks noChangeAspect="1"/>
            </p:cNvSpPr>
            <p:nvPr/>
          </p:nvSpPr>
          <p:spPr bwMode="gray">
            <a:xfrm>
              <a:off x="3490122" y="1268759"/>
              <a:ext cx="963614" cy="111442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1" name="Freeform 234"/>
            <p:cNvSpPr>
              <a:spLocks noChangeAspect="1"/>
            </p:cNvSpPr>
            <p:nvPr/>
          </p:nvSpPr>
          <p:spPr bwMode="gray">
            <a:xfrm>
              <a:off x="3804447" y="1951385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2" name="Freeform 235"/>
            <p:cNvSpPr>
              <a:spLocks noChangeAspect="1"/>
            </p:cNvSpPr>
            <p:nvPr/>
          </p:nvSpPr>
          <p:spPr bwMode="gray">
            <a:xfrm>
              <a:off x="3559971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23" name="Group 236"/>
            <p:cNvGrpSpPr>
              <a:grpSpLocks noChangeAspect="1"/>
            </p:cNvGrpSpPr>
            <p:nvPr/>
          </p:nvGrpSpPr>
          <p:grpSpPr bwMode="gray">
            <a:xfrm>
              <a:off x="3344071" y="3475385"/>
              <a:ext cx="808039" cy="1365250"/>
              <a:chOff x="1624" y="2350"/>
              <a:chExt cx="509" cy="860"/>
            </a:xfrm>
            <a:grpFill/>
          </p:grpSpPr>
          <p:sp>
            <p:nvSpPr>
              <p:cNvPr id="619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0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1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2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3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4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5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6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7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8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9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0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1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2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3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4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5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6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7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8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90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9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0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1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2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3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24" name="Freeform 262"/>
            <p:cNvSpPr>
              <a:spLocks noChangeAspect="1"/>
            </p:cNvSpPr>
            <p:nvPr/>
          </p:nvSpPr>
          <p:spPr bwMode="gray">
            <a:xfrm>
              <a:off x="3234535" y="3429348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5" name="Freeform 263"/>
            <p:cNvSpPr>
              <a:spLocks noChangeAspect="1"/>
            </p:cNvSpPr>
            <p:nvPr/>
          </p:nvSpPr>
          <p:spPr bwMode="gray">
            <a:xfrm>
              <a:off x="3313909" y="3524597"/>
              <a:ext cx="101601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6" name="Freeform 264"/>
            <p:cNvSpPr>
              <a:spLocks noChangeAspect="1"/>
            </p:cNvSpPr>
            <p:nvPr/>
          </p:nvSpPr>
          <p:spPr bwMode="gray">
            <a:xfrm>
              <a:off x="3153571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7" name="Freeform 265"/>
            <p:cNvSpPr>
              <a:spLocks noChangeAspect="1"/>
            </p:cNvSpPr>
            <p:nvPr/>
          </p:nvSpPr>
          <p:spPr bwMode="gray">
            <a:xfrm>
              <a:off x="3205959" y="3367435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8" name="Freeform 266"/>
            <p:cNvSpPr>
              <a:spLocks noChangeAspect="1"/>
            </p:cNvSpPr>
            <p:nvPr/>
          </p:nvSpPr>
          <p:spPr bwMode="gray">
            <a:xfrm>
              <a:off x="3191672" y="3440460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9" name="Freeform 267"/>
            <p:cNvSpPr>
              <a:spLocks noChangeAspect="1"/>
            </p:cNvSpPr>
            <p:nvPr/>
          </p:nvSpPr>
          <p:spPr bwMode="gray">
            <a:xfrm>
              <a:off x="3264696" y="3497610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0" name="Freeform 268"/>
            <p:cNvSpPr>
              <a:spLocks noChangeAspect="1"/>
            </p:cNvSpPr>
            <p:nvPr/>
          </p:nvSpPr>
          <p:spPr bwMode="gray">
            <a:xfrm>
              <a:off x="3202785" y="3411885"/>
              <a:ext cx="106363" cy="53976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1" name="Freeform 269"/>
            <p:cNvSpPr>
              <a:spLocks noChangeAspect="1"/>
            </p:cNvSpPr>
            <p:nvPr/>
          </p:nvSpPr>
          <p:spPr bwMode="gray">
            <a:xfrm>
              <a:off x="2721770" y="3094385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32" name="Group 270"/>
            <p:cNvGrpSpPr>
              <a:grpSpLocks noChangeAspect="1"/>
            </p:cNvGrpSpPr>
            <p:nvPr/>
          </p:nvGrpSpPr>
          <p:grpSpPr bwMode="gray">
            <a:xfrm>
              <a:off x="1832770" y="1897409"/>
              <a:ext cx="1765302" cy="1346201"/>
              <a:chOff x="672" y="1356"/>
              <a:chExt cx="1112" cy="848"/>
            </a:xfrm>
            <a:grpFill/>
          </p:grpSpPr>
          <p:grpSp>
            <p:nvGrpSpPr>
              <p:cNvPr id="607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614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5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6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7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8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08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609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0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1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2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3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33" name="Group 283"/>
            <p:cNvGrpSpPr>
              <a:grpSpLocks noChangeAspect="1"/>
            </p:cNvGrpSpPr>
            <p:nvPr/>
          </p:nvGrpSpPr>
          <p:grpSpPr bwMode="gray">
            <a:xfrm>
              <a:off x="2304259" y="1268759"/>
              <a:ext cx="1538290" cy="1622425"/>
              <a:chOff x="969" y="960"/>
              <a:chExt cx="969" cy="1022"/>
            </a:xfrm>
            <a:grpFill/>
          </p:grpSpPr>
          <p:sp>
            <p:nvSpPr>
              <p:cNvPr id="578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9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0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1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2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3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4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5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6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7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8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9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0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1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2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3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4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5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6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7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8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9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0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1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2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3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4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5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6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34" name="Freeform 313"/>
            <p:cNvSpPr>
              <a:spLocks noChangeAspect="1"/>
            </p:cNvSpPr>
            <p:nvPr/>
          </p:nvSpPr>
          <p:spPr bwMode="gray">
            <a:xfrm rot="21085610">
              <a:off x="3399634" y="3186460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5" name="Freeform 314"/>
            <p:cNvSpPr>
              <a:spLocks noChangeAspect="1"/>
            </p:cNvSpPr>
            <p:nvPr/>
          </p:nvSpPr>
          <p:spPr bwMode="gray">
            <a:xfrm rot="21085610">
              <a:off x="3420271" y="3188048"/>
              <a:ext cx="1589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6" name="Freeform 315"/>
            <p:cNvSpPr>
              <a:spLocks noChangeAspect="1"/>
            </p:cNvSpPr>
            <p:nvPr/>
          </p:nvSpPr>
          <p:spPr bwMode="gray">
            <a:xfrm rot="21085610">
              <a:off x="3420271" y="3224560"/>
              <a:ext cx="3175" cy="158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7" name="Freeform 316"/>
            <p:cNvSpPr>
              <a:spLocks noChangeAspect="1"/>
            </p:cNvSpPr>
            <p:nvPr/>
          </p:nvSpPr>
          <p:spPr bwMode="gray">
            <a:xfrm rot="21085610">
              <a:off x="3412334" y="3222972"/>
              <a:ext cx="6349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8" name="Freeform 317"/>
            <p:cNvSpPr>
              <a:spLocks noChangeAspect="1"/>
            </p:cNvSpPr>
            <p:nvPr/>
          </p:nvSpPr>
          <p:spPr bwMode="gray">
            <a:xfrm rot="21085610">
              <a:off x="3420271" y="3245197"/>
              <a:ext cx="1589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9" name="Freeform 318"/>
            <p:cNvSpPr>
              <a:spLocks noChangeAspect="1"/>
            </p:cNvSpPr>
            <p:nvPr/>
          </p:nvSpPr>
          <p:spPr bwMode="gray">
            <a:xfrm rot="21085610">
              <a:off x="3434560" y="3218210"/>
              <a:ext cx="1589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0" name="Freeform 319"/>
            <p:cNvSpPr>
              <a:spLocks noChangeAspect="1"/>
            </p:cNvSpPr>
            <p:nvPr/>
          </p:nvSpPr>
          <p:spPr bwMode="gray">
            <a:xfrm rot="21085610">
              <a:off x="3442497" y="3229323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1" name="Freeform 320"/>
            <p:cNvSpPr>
              <a:spLocks noChangeAspect="1"/>
            </p:cNvSpPr>
            <p:nvPr/>
          </p:nvSpPr>
          <p:spPr bwMode="gray">
            <a:xfrm rot="21085610">
              <a:off x="3456784" y="3240435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2" name="Freeform 321"/>
            <p:cNvSpPr>
              <a:spLocks noChangeAspect="1"/>
            </p:cNvSpPr>
            <p:nvPr/>
          </p:nvSpPr>
          <p:spPr bwMode="gray">
            <a:xfrm rot="21085610">
              <a:off x="3450435" y="3254723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3" name="Freeform 322"/>
            <p:cNvSpPr>
              <a:spLocks noChangeAspect="1"/>
            </p:cNvSpPr>
            <p:nvPr/>
          </p:nvSpPr>
          <p:spPr bwMode="gray">
            <a:xfrm rot="21085610">
              <a:off x="3464721" y="3269010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4" name="Freeform 323"/>
            <p:cNvSpPr>
              <a:spLocks noChangeAspect="1"/>
            </p:cNvSpPr>
            <p:nvPr/>
          </p:nvSpPr>
          <p:spPr bwMode="gray">
            <a:xfrm rot="21085610">
              <a:off x="3477422" y="3278534"/>
              <a:ext cx="4763" cy="158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5" name="Freeform 324"/>
            <p:cNvSpPr>
              <a:spLocks noChangeAspect="1"/>
            </p:cNvSpPr>
            <p:nvPr/>
          </p:nvSpPr>
          <p:spPr bwMode="gray">
            <a:xfrm rot="21085610">
              <a:off x="3488534" y="3284885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6" name="Freeform 325"/>
            <p:cNvSpPr>
              <a:spLocks noChangeAspect="1"/>
            </p:cNvSpPr>
            <p:nvPr/>
          </p:nvSpPr>
          <p:spPr bwMode="gray">
            <a:xfrm rot="21085610">
              <a:off x="3475834" y="3302348"/>
              <a:ext cx="6349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7" name="Freeform 326"/>
            <p:cNvSpPr>
              <a:spLocks noChangeAspect="1"/>
            </p:cNvSpPr>
            <p:nvPr/>
          </p:nvSpPr>
          <p:spPr bwMode="gray">
            <a:xfrm rot="21085610">
              <a:off x="3418685" y="3243610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8" name="Freeform 327"/>
            <p:cNvSpPr>
              <a:spLocks noChangeAspect="1"/>
            </p:cNvSpPr>
            <p:nvPr/>
          </p:nvSpPr>
          <p:spPr bwMode="gray">
            <a:xfrm rot="21085610">
              <a:off x="3386935" y="3227735"/>
              <a:ext cx="1589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9" name="Freeform 328"/>
            <p:cNvSpPr>
              <a:spLocks noChangeAspect="1"/>
            </p:cNvSpPr>
            <p:nvPr/>
          </p:nvSpPr>
          <p:spPr bwMode="gray">
            <a:xfrm rot="21085610">
              <a:off x="3383759" y="3235673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0" name="Freeform 329"/>
            <p:cNvSpPr>
              <a:spLocks noChangeAspect="1"/>
            </p:cNvSpPr>
            <p:nvPr/>
          </p:nvSpPr>
          <p:spPr bwMode="gray">
            <a:xfrm rot="21085610">
              <a:off x="3374235" y="3238848"/>
              <a:ext cx="6349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1" name="Freeform 330"/>
            <p:cNvSpPr>
              <a:spLocks noChangeAspect="1"/>
            </p:cNvSpPr>
            <p:nvPr/>
          </p:nvSpPr>
          <p:spPr bwMode="gray">
            <a:xfrm rot="20552049">
              <a:off x="3417096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2" name="Freeform 331"/>
            <p:cNvSpPr>
              <a:spLocks noChangeAspect="1"/>
            </p:cNvSpPr>
            <p:nvPr/>
          </p:nvSpPr>
          <p:spPr bwMode="gray">
            <a:xfrm rot="20552049">
              <a:off x="3482185" y="3318223"/>
              <a:ext cx="38099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3" name="Freeform 332"/>
            <p:cNvSpPr>
              <a:spLocks noChangeAspect="1"/>
            </p:cNvSpPr>
            <p:nvPr/>
          </p:nvSpPr>
          <p:spPr bwMode="gray">
            <a:xfrm rot="20552049">
              <a:off x="3596485" y="3349973"/>
              <a:ext cx="1589" cy="158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4" name="Freeform 333"/>
            <p:cNvSpPr>
              <a:spLocks noChangeAspect="1"/>
            </p:cNvSpPr>
            <p:nvPr/>
          </p:nvSpPr>
          <p:spPr bwMode="gray">
            <a:xfrm rot="20552049">
              <a:off x="3618710" y="3392835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5" name="Freeform 334"/>
            <p:cNvSpPr>
              <a:spLocks noChangeAspect="1"/>
            </p:cNvSpPr>
            <p:nvPr/>
          </p:nvSpPr>
          <p:spPr bwMode="gray">
            <a:xfrm rot="20552049">
              <a:off x="3642522" y="3470623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6" name="Freeform 335"/>
            <p:cNvSpPr>
              <a:spLocks noChangeAspect="1"/>
            </p:cNvSpPr>
            <p:nvPr/>
          </p:nvSpPr>
          <p:spPr bwMode="gray">
            <a:xfrm rot="20552049">
              <a:off x="3636171" y="3484910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7" name="Freeform 336"/>
            <p:cNvSpPr>
              <a:spLocks noChangeAspect="1"/>
            </p:cNvSpPr>
            <p:nvPr/>
          </p:nvSpPr>
          <p:spPr bwMode="gray">
            <a:xfrm rot="20552049">
              <a:off x="3463135" y="3324573"/>
              <a:ext cx="1589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58" name="Group 337"/>
            <p:cNvGrpSpPr>
              <a:grpSpLocks noChangeAspect="1"/>
            </p:cNvGrpSpPr>
            <p:nvPr/>
          </p:nvGrpSpPr>
          <p:grpSpPr bwMode="gray">
            <a:xfrm>
              <a:off x="3455197" y="3327748"/>
              <a:ext cx="28575" cy="44450"/>
              <a:chOff x="1694" y="2257"/>
              <a:chExt cx="18" cy="28"/>
            </a:xfrm>
            <a:grpFill/>
          </p:grpSpPr>
          <p:sp>
            <p:nvSpPr>
              <p:cNvPr id="576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7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59" name="Freeform 340"/>
            <p:cNvSpPr>
              <a:spLocks noChangeAspect="1"/>
            </p:cNvSpPr>
            <p:nvPr/>
          </p:nvSpPr>
          <p:spPr bwMode="gray">
            <a:xfrm rot="20552049">
              <a:off x="3532985" y="3337273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0" name="Freeform 341"/>
            <p:cNvSpPr>
              <a:spLocks noChangeAspect="1"/>
            </p:cNvSpPr>
            <p:nvPr/>
          </p:nvSpPr>
          <p:spPr bwMode="gray">
            <a:xfrm rot="20552049">
              <a:off x="3629822" y="3429348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1" name="Freeform 342"/>
            <p:cNvSpPr>
              <a:spLocks noChangeAspect="1"/>
            </p:cNvSpPr>
            <p:nvPr/>
          </p:nvSpPr>
          <p:spPr bwMode="gray">
            <a:xfrm rot="20552049">
              <a:off x="3602835" y="3362673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2" name="Freeform 343"/>
            <p:cNvSpPr>
              <a:spLocks noChangeAspect="1"/>
            </p:cNvSpPr>
            <p:nvPr/>
          </p:nvSpPr>
          <p:spPr bwMode="gray">
            <a:xfrm rot="20552049">
              <a:off x="3556797" y="3334097"/>
              <a:ext cx="0" cy="158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3" name="Freeform 344"/>
            <p:cNvSpPr>
              <a:spLocks noChangeAspect="1"/>
            </p:cNvSpPr>
            <p:nvPr/>
          </p:nvSpPr>
          <p:spPr bwMode="gray">
            <a:xfrm rot="20552049">
              <a:off x="3559971" y="3346798"/>
              <a:ext cx="1589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4" name="Freeform 345"/>
            <p:cNvSpPr>
              <a:spLocks noChangeAspect="1"/>
            </p:cNvSpPr>
            <p:nvPr/>
          </p:nvSpPr>
          <p:spPr bwMode="gray">
            <a:xfrm rot="20552049">
              <a:off x="3610772" y="3380135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5" name="Freeform 346"/>
            <p:cNvSpPr>
              <a:spLocks noChangeAspect="1"/>
            </p:cNvSpPr>
            <p:nvPr/>
          </p:nvSpPr>
          <p:spPr bwMode="gray">
            <a:xfrm rot="20552049">
              <a:off x="3629822" y="3454748"/>
              <a:ext cx="1589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6" name="Freeform 347"/>
            <p:cNvSpPr>
              <a:spLocks noChangeAspect="1"/>
            </p:cNvSpPr>
            <p:nvPr/>
          </p:nvSpPr>
          <p:spPr bwMode="gray">
            <a:xfrm rot="20552049">
              <a:off x="3325020" y="3280123"/>
              <a:ext cx="117476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7" name="Freeform 348"/>
            <p:cNvSpPr>
              <a:spLocks noChangeAspect="1"/>
            </p:cNvSpPr>
            <p:nvPr/>
          </p:nvSpPr>
          <p:spPr bwMode="gray">
            <a:xfrm rot="20552049">
              <a:off x="3344070" y="3321398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8" name="Freeform 349"/>
            <p:cNvSpPr>
              <a:spLocks noChangeAspect="1"/>
            </p:cNvSpPr>
            <p:nvPr/>
          </p:nvSpPr>
          <p:spPr bwMode="gray">
            <a:xfrm rot="20552049">
              <a:off x="3386933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9" name="Freeform 350"/>
            <p:cNvSpPr>
              <a:spLocks noChangeAspect="1"/>
            </p:cNvSpPr>
            <p:nvPr/>
          </p:nvSpPr>
          <p:spPr bwMode="gray">
            <a:xfrm rot="20552049">
              <a:off x="3585370" y="3346798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70" name="Freeform 351"/>
            <p:cNvSpPr>
              <a:spLocks noChangeAspect="1"/>
            </p:cNvSpPr>
            <p:nvPr/>
          </p:nvSpPr>
          <p:spPr bwMode="gray">
            <a:xfrm rot="20552049">
              <a:off x="3626644" y="3413473"/>
              <a:ext cx="1589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71" name="Group 362"/>
            <p:cNvGrpSpPr/>
            <p:nvPr/>
          </p:nvGrpSpPr>
          <p:grpSpPr bwMode="gray">
            <a:xfrm>
              <a:off x="4580733" y="1911697"/>
              <a:ext cx="879477" cy="1109663"/>
              <a:chOff x="4580731" y="1911697"/>
              <a:chExt cx="879476" cy="1109663"/>
            </a:xfrm>
            <a:grpFill/>
          </p:grpSpPr>
          <p:sp>
            <p:nvSpPr>
              <p:cNvPr id="527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8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9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0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573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4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5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31" name="Freeform 530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2" name="Freeform 531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3" name="Freeform 532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4" name="Freeform 533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5" name="Freeform 534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6" name="Freeform 535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7" name="Freeform 536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8" name="Group 537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571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2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539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569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0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0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1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2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3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44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567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8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5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6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7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8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9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0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1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2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3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4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5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6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7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8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9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0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1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2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3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64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565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6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72" name="Group 368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473" name="Freeform 472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74" name="Freeform 473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475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476" name="Freeform 475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7" name="Freeform 476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8" name="Freeform 477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9" name="Freeform 478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0" name="Freeform 479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1" name="Freeform 480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2" name="Freeform 481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3" name="Freeform 482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4" name="Freeform 483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5" name="Freeform 484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6" name="Freeform 485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7" name="Freeform 486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8" name="Freeform 487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9" name="Freeform 488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0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1" name="Freeform 490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2" name="Freeform 491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3" name="Freeform 492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4" name="Freeform 493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495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525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526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sp>
              <p:nvSpPr>
                <p:cNvPr id="496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7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8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9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0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1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2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3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4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5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6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7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8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9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0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1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2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3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4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5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6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7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8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9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0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1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522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523" name="Freeform 6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  <p:sp>
                <p:nvSpPr>
                  <p:cNvPr id="524" name="Freeform 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</p:grpSp>
          </p:grpSp>
        </p:grpSp>
      </p:grpSp>
      <p:sp>
        <p:nvSpPr>
          <p:cNvPr id="738" name="Content Placeholder 7"/>
          <p:cNvSpPr txBox="1">
            <a:spLocks/>
          </p:cNvSpPr>
          <p:nvPr/>
        </p:nvSpPr>
        <p:spPr>
          <a:xfrm>
            <a:off x="2240439" y="862926"/>
            <a:ext cx="4574027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International Response</a:t>
            </a:r>
          </a:p>
        </p:txBody>
      </p:sp>
      <p:grpSp>
        <p:nvGrpSpPr>
          <p:cNvPr id="749" name="Group 748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750" name="Rectangle 749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85" y="1647262"/>
            <a:ext cx="2378311" cy="951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49" y="287028"/>
            <a:ext cx="2195872" cy="496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3" y="287028"/>
            <a:ext cx="1377266" cy="774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8" y="5059768"/>
            <a:ext cx="1152615" cy="115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0" y="1692515"/>
            <a:ext cx="1246712" cy="105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67" y="241969"/>
            <a:ext cx="960422" cy="849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09" y="377582"/>
            <a:ext cx="1577394" cy="57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18" y="4997120"/>
            <a:ext cx="1968726" cy="1215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6" y="5127589"/>
            <a:ext cx="1109449" cy="1109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35" y="5392601"/>
            <a:ext cx="152400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9" y="3105232"/>
            <a:ext cx="2025476" cy="130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9" y="3256386"/>
            <a:ext cx="1332522" cy="8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166819" y="2907309"/>
            <a:ext cx="3785855" cy="2379500"/>
            <a:chOff x="1832770" y="1268759"/>
            <a:chExt cx="6240467" cy="3571876"/>
          </a:xfrm>
          <a:solidFill>
            <a:schemeClr val="bg2">
              <a:lumMod val="50000"/>
            </a:schemeClr>
          </a:solidFill>
        </p:grpSpPr>
        <p:sp>
          <p:nvSpPr>
            <p:cNvPr id="365" name="Freeform 53"/>
            <p:cNvSpPr>
              <a:spLocks noChangeAspect="1"/>
            </p:cNvSpPr>
            <p:nvPr/>
          </p:nvSpPr>
          <p:spPr bwMode="gray">
            <a:xfrm>
              <a:off x="7279487" y="4464398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6" name="Freeform 54"/>
            <p:cNvSpPr>
              <a:spLocks noChangeAspect="1"/>
            </p:cNvSpPr>
            <p:nvPr/>
          </p:nvSpPr>
          <p:spPr bwMode="gray">
            <a:xfrm>
              <a:off x="6728623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25000"/>
                <a:alpha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7" name="Freeform 55"/>
            <p:cNvSpPr>
              <a:spLocks noChangeAspect="1"/>
            </p:cNvSpPr>
            <p:nvPr/>
          </p:nvSpPr>
          <p:spPr bwMode="gray">
            <a:xfrm>
              <a:off x="7657311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8" name="Freeform 56"/>
            <p:cNvSpPr>
              <a:spLocks noChangeAspect="1"/>
            </p:cNvSpPr>
            <p:nvPr/>
          </p:nvSpPr>
          <p:spPr bwMode="gray">
            <a:xfrm>
              <a:off x="7765262" y="4327873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9" name="Freeform 57"/>
            <p:cNvSpPr>
              <a:spLocks noChangeAspect="1"/>
            </p:cNvSpPr>
            <p:nvPr/>
          </p:nvSpPr>
          <p:spPr bwMode="gray">
            <a:xfrm>
              <a:off x="7612861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0" name="Freeform 58"/>
            <p:cNvSpPr>
              <a:spLocks noChangeAspect="1"/>
            </p:cNvSpPr>
            <p:nvPr/>
          </p:nvSpPr>
          <p:spPr bwMode="gray">
            <a:xfrm>
              <a:off x="5965035" y="2859435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1" name="Freeform 59"/>
            <p:cNvSpPr>
              <a:spLocks noChangeAspect="1"/>
            </p:cNvSpPr>
            <p:nvPr/>
          </p:nvSpPr>
          <p:spPr bwMode="gray">
            <a:xfrm>
              <a:off x="5933285" y="2910234"/>
              <a:ext cx="131763" cy="98426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2" name="Freeform 60"/>
            <p:cNvSpPr>
              <a:spLocks noChangeAspect="1"/>
            </p:cNvSpPr>
            <p:nvPr/>
          </p:nvSpPr>
          <p:spPr bwMode="gray">
            <a:xfrm>
              <a:off x="5995198" y="2930873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3" name="Freeform 61"/>
            <p:cNvSpPr>
              <a:spLocks noChangeAspect="1"/>
            </p:cNvSpPr>
            <p:nvPr/>
          </p:nvSpPr>
          <p:spPr bwMode="gray">
            <a:xfrm>
              <a:off x="6006311" y="2934048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4" name="Freeform 62"/>
            <p:cNvSpPr>
              <a:spLocks noChangeAspect="1"/>
            </p:cNvSpPr>
            <p:nvPr/>
          </p:nvSpPr>
          <p:spPr bwMode="gray">
            <a:xfrm>
              <a:off x="5987260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5" name="Freeform 63"/>
            <p:cNvSpPr>
              <a:spLocks noChangeAspect="1"/>
            </p:cNvSpPr>
            <p:nvPr/>
          </p:nvSpPr>
          <p:spPr bwMode="gray">
            <a:xfrm>
              <a:off x="5812635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6" name="Freeform 64"/>
            <p:cNvSpPr>
              <a:spLocks noChangeAspect="1"/>
            </p:cNvSpPr>
            <p:nvPr/>
          </p:nvSpPr>
          <p:spPr bwMode="gray">
            <a:xfrm>
              <a:off x="6419060" y="3594448"/>
              <a:ext cx="188914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7" name="Freeform 65"/>
            <p:cNvSpPr>
              <a:spLocks noChangeAspect="1"/>
            </p:cNvSpPr>
            <p:nvPr/>
          </p:nvSpPr>
          <p:spPr bwMode="gray">
            <a:xfrm>
              <a:off x="6593686" y="3794473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8" name="Freeform 66"/>
            <p:cNvSpPr>
              <a:spLocks noChangeAspect="1"/>
            </p:cNvSpPr>
            <p:nvPr/>
          </p:nvSpPr>
          <p:spPr bwMode="gray">
            <a:xfrm>
              <a:off x="6657186" y="3616673"/>
              <a:ext cx="173039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9" name="Freeform 67"/>
            <p:cNvSpPr>
              <a:spLocks noChangeAspect="1"/>
            </p:cNvSpPr>
            <p:nvPr/>
          </p:nvSpPr>
          <p:spPr bwMode="gray">
            <a:xfrm>
              <a:off x="7344574" y="3764310"/>
              <a:ext cx="69851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0" name="Freeform 68"/>
            <p:cNvSpPr>
              <a:spLocks noChangeAspect="1"/>
            </p:cNvSpPr>
            <p:nvPr/>
          </p:nvSpPr>
          <p:spPr bwMode="gray">
            <a:xfrm>
              <a:off x="7215987" y="3737323"/>
              <a:ext cx="173039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81" name="Group 69"/>
            <p:cNvGrpSpPr>
              <a:grpSpLocks noChangeAspect="1"/>
            </p:cNvGrpSpPr>
            <p:nvPr/>
          </p:nvGrpSpPr>
          <p:grpSpPr bwMode="gray">
            <a:xfrm>
              <a:off x="6801648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709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0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1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2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3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4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5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6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7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8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19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82" name="Freeform 81"/>
            <p:cNvSpPr>
              <a:spLocks noChangeAspect="1"/>
            </p:cNvSpPr>
            <p:nvPr/>
          </p:nvSpPr>
          <p:spPr bwMode="gray">
            <a:xfrm>
              <a:off x="6744498" y="3603973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3" name="Freeform 82"/>
            <p:cNvSpPr>
              <a:spLocks noChangeAspect="1"/>
            </p:cNvSpPr>
            <p:nvPr/>
          </p:nvSpPr>
          <p:spPr bwMode="gray">
            <a:xfrm>
              <a:off x="6781011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4" name="Freeform 83"/>
            <p:cNvSpPr>
              <a:spLocks noChangeAspect="1"/>
            </p:cNvSpPr>
            <p:nvPr/>
          </p:nvSpPr>
          <p:spPr bwMode="gray">
            <a:xfrm>
              <a:off x="6931823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5" name="Freeform 84"/>
            <p:cNvSpPr>
              <a:spLocks noChangeAspect="1"/>
            </p:cNvSpPr>
            <p:nvPr/>
          </p:nvSpPr>
          <p:spPr bwMode="gray">
            <a:xfrm>
              <a:off x="6911186" y="3850035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6" name="Freeform 85"/>
            <p:cNvSpPr>
              <a:spLocks noChangeAspect="1"/>
            </p:cNvSpPr>
            <p:nvPr/>
          </p:nvSpPr>
          <p:spPr bwMode="gray">
            <a:xfrm>
              <a:off x="6987386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7" name="Freeform 86"/>
            <p:cNvSpPr>
              <a:spLocks noChangeAspect="1"/>
            </p:cNvSpPr>
            <p:nvPr/>
          </p:nvSpPr>
          <p:spPr bwMode="gray">
            <a:xfrm>
              <a:off x="6830222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8" name="Freeform 87"/>
            <p:cNvSpPr>
              <a:spLocks noChangeAspect="1"/>
            </p:cNvSpPr>
            <p:nvPr/>
          </p:nvSpPr>
          <p:spPr bwMode="gray">
            <a:xfrm>
              <a:off x="6977861" y="3653185"/>
              <a:ext cx="25400" cy="5397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9" name="Freeform 88"/>
            <p:cNvSpPr>
              <a:spLocks noChangeAspect="1"/>
            </p:cNvSpPr>
            <p:nvPr/>
          </p:nvSpPr>
          <p:spPr bwMode="gray">
            <a:xfrm>
              <a:off x="7039773" y="3699222"/>
              <a:ext cx="180976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0" name="Freeform 89"/>
            <p:cNvSpPr>
              <a:spLocks noChangeAspect="1"/>
            </p:cNvSpPr>
            <p:nvPr/>
          </p:nvSpPr>
          <p:spPr bwMode="gray">
            <a:xfrm>
              <a:off x="7387437" y="3737323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1" name="Freeform 90"/>
            <p:cNvSpPr>
              <a:spLocks noChangeAspect="1"/>
            </p:cNvSpPr>
            <p:nvPr/>
          </p:nvSpPr>
          <p:spPr bwMode="gray">
            <a:xfrm>
              <a:off x="6538123" y="3280123"/>
              <a:ext cx="125412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2" name="Freeform 91"/>
            <p:cNvSpPr>
              <a:spLocks noChangeAspect="1"/>
            </p:cNvSpPr>
            <p:nvPr/>
          </p:nvSpPr>
          <p:spPr bwMode="gray">
            <a:xfrm>
              <a:off x="6668298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3" name="Freeform 92"/>
            <p:cNvSpPr>
              <a:spLocks noChangeAspect="1"/>
            </p:cNvSpPr>
            <p:nvPr/>
          </p:nvSpPr>
          <p:spPr bwMode="gray">
            <a:xfrm>
              <a:off x="6504786" y="3575398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4" name="Freeform 93"/>
            <p:cNvSpPr>
              <a:spLocks noChangeAspect="1"/>
            </p:cNvSpPr>
            <p:nvPr/>
          </p:nvSpPr>
          <p:spPr bwMode="gray">
            <a:xfrm>
              <a:off x="6460336" y="3326160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5" name="Freeform 94"/>
            <p:cNvSpPr>
              <a:spLocks noChangeAspect="1"/>
            </p:cNvSpPr>
            <p:nvPr/>
          </p:nvSpPr>
          <p:spPr bwMode="gray">
            <a:xfrm>
              <a:off x="6366673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6" name="Freeform 95"/>
            <p:cNvSpPr>
              <a:spLocks noChangeAspect="1"/>
            </p:cNvSpPr>
            <p:nvPr/>
          </p:nvSpPr>
          <p:spPr bwMode="gray">
            <a:xfrm>
              <a:off x="6541298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97" name="Freeform 96"/>
            <p:cNvSpPr>
              <a:spLocks noChangeAspect="1"/>
            </p:cNvSpPr>
            <p:nvPr/>
          </p:nvSpPr>
          <p:spPr bwMode="gray">
            <a:xfrm>
              <a:off x="6504786" y="3292823"/>
              <a:ext cx="125412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98" name="Group 97"/>
            <p:cNvGrpSpPr>
              <a:grpSpLocks noChangeAspect="1"/>
            </p:cNvGrpSpPr>
            <p:nvPr/>
          </p:nvGrpSpPr>
          <p:grpSpPr bwMode="gray">
            <a:xfrm>
              <a:off x="5818986" y="3002310"/>
              <a:ext cx="636588" cy="587375"/>
              <a:chOff x="3183" y="2052"/>
              <a:chExt cx="401" cy="370"/>
            </a:xfrm>
            <a:grpFill/>
          </p:grpSpPr>
          <p:sp>
            <p:nvSpPr>
              <p:cNvPr id="702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3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4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5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6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7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8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99" name="Freeform 105"/>
            <p:cNvSpPr>
              <a:spLocks noChangeAspect="1"/>
            </p:cNvSpPr>
            <p:nvPr/>
          </p:nvSpPr>
          <p:spPr bwMode="gray">
            <a:xfrm>
              <a:off x="6850861" y="3240435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0" name="Group 106"/>
            <p:cNvGrpSpPr>
              <a:grpSpLocks noChangeAspect="1"/>
            </p:cNvGrpSpPr>
            <p:nvPr/>
          </p:nvGrpSpPr>
          <p:grpSpPr bwMode="gray">
            <a:xfrm>
              <a:off x="7017549" y="2807048"/>
              <a:ext cx="282575" cy="320675"/>
              <a:chOff x="3938" y="1929"/>
              <a:chExt cx="178" cy="202"/>
            </a:xfrm>
            <a:grpFill/>
          </p:grpSpPr>
          <p:sp>
            <p:nvSpPr>
              <p:cNvPr id="698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99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0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01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1" name="Freeform 111"/>
            <p:cNvSpPr>
              <a:spLocks noChangeAspect="1"/>
            </p:cNvSpPr>
            <p:nvPr/>
          </p:nvSpPr>
          <p:spPr bwMode="gray">
            <a:xfrm>
              <a:off x="6955636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2" name="Freeform 112"/>
            <p:cNvSpPr>
              <a:spLocks noChangeAspect="1"/>
            </p:cNvSpPr>
            <p:nvPr/>
          </p:nvSpPr>
          <p:spPr bwMode="gray">
            <a:xfrm>
              <a:off x="6288886" y="2629248"/>
              <a:ext cx="550864" cy="26987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3" name="Freeform 113"/>
            <p:cNvSpPr>
              <a:spLocks noChangeAspect="1"/>
            </p:cNvSpPr>
            <p:nvPr/>
          </p:nvSpPr>
          <p:spPr bwMode="gray">
            <a:xfrm>
              <a:off x="6650836" y="3335685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4" name="Freeform 114"/>
            <p:cNvSpPr>
              <a:spLocks noChangeAspect="1"/>
            </p:cNvSpPr>
            <p:nvPr/>
          </p:nvSpPr>
          <p:spPr bwMode="gray">
            <a:xfrm>
              <a:off x="6041235" y="2592735"/>
              <a:ext cx="1066801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5" name="Freeform 115"/>
            <p:cNvSpPr>
              <a:spLocks noChangeAspect="1"/>
            </p:cNvSpPr>
            <p:nvPr/>
          </p:nvSpPr>
          <p:spPr bwMode="gray">
            <a:xfrm>
              <a:off x="6925474" y="2867373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06" name="Group 116"/>
            <p:cNvGrpSpPr>
              <a:grpSpLocks noChangeAspect="1"/>
            </p:cNvGrpSpPr>
            <p:nvPr/>
          </p:nvGrpSpPr>
          <p:grpSpPr bwMode="gray">
            <a:xfrm>
              <a:off x="5099847" y="1268760"/>
              <a:ext cx="2973390" cy="1638300"/>
              <a:chOff x="2730" y="960"/>
              <a:chExt cx="1873" cy="1032"/>
            </a:xfrm>
            <a:grpFill/>
          </p:grpSpPr>
          <p:grpSp>
            <p:nvGrpSpPr>
              <p:cNvPr id="68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68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9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8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25000"/>
                  <a:alpha val="6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8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grpSp>
          <p:nvGrpSpPr>
            <p:cNvPr id="407" name="Group 135"/>
            <p:cNvGrpSpPr>
              <a:grpSpLocks noChangeAspect="1"/>
            </p:cNvGrpSpPr>
            <p:nvPr/>
          </p:nvGrpSpPr>
          <p:grpSpPr bwMode="gray">
            <a:xfrm>
              <a:off x="5214147" y="2886423"/>
              <a:ext cx="647701" cy="585789"/>
              <a:chOff x="2802" y="1979"/>
              <a:chExt cx="408" cy="369"/>
            </a:xfrm>
            <a:grpFill/>
          </p:grpSpPr>
          <p:sp>
            <p:nvSpPr>
              <p:cNvPr id="652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3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678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9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80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4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5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676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7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50000"/>
                    <a:alpha val="90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56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674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5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7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58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672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3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59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0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670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71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1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2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3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664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668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69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665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6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67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08" name="Freeform 165"/>
            <p:cNvSpPr>
              <a:spLocks noChangeAspect="1"/>
            </p:cNvSpPr>
            <p:nvPr/>
          </p:nvSpPr>
          <p:spPr bwMode="gray">
            <a:xfrm>
              <a:off x="5515773" y="2903884"/>
              <a:ext cx="53974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9" name="Freeform 166"/>
            <p:cNvSpPr>
              <a:spLocks noChangeAspect="1"/>
            </p:cNvSpPr>
            <p:nvPr/>
          </p:nvSpPr>
          <p:spPr bwMode="gray">
            <a:xfrm>
              <a:off x="5569747" y="2532410"/>
              <a:ext cx="708026" cy="377826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0" name="Freeform 167"/>
            <p:cNvSpPr>
              <a:spLocks noChangeAspect="1"/>
            </p:cNvSpPr>
            <p:nvPr/>
          </p:nvSpPr>
          <p:spPr bwMode="gray">
            <a:xfrm>
              <a:off x="5453860" y="2851497"/>
              <a:ext cx="117476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1" name="Freeform 168"/>
            <p:cNvSpPr>
              <a:spLocks noChangeAspect="1"/>
            </p:cNvSpPr>
            <p:nvPr/>
          </p:nvSpPr>
          <p:spPr bwMode="gray">
            <a:xfrm>
              <a:off x="5734847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2" name="Freeform 169"/>
            <p:cNvSpPr>
              <a:spLocks noChangeAspect="1"/>
            </p:cNvSpPr>
            <p:nvPr/>
          </p:nvSpPr>
          <p:spPr bwMode="gray">
            <a:xfrm>
              <a:off x="5672935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3" name="Group 170"/>
            <p:cNvGrpSpPr>
              <a:grpSpLocks noChangeAspect="1"/>
            </p:cNvGrpSpPr>
            <p:nvPr/>
          </p:nvGrpSpPr>
          <p:grpSpPr bwMode="gray">
            <a:xfrm>
              <a:off x="5539586" y="2891184"/>
              <a:ext cx="96839" cy="77788"/>
              <a:chOff x="3007" y="1982"/>
              <a:chExt cx="61" cy="49"/>
            </a:xfrm>
            <a:grpFill/>
          </p:grpSpPr>
          <p:sp>
            <p:nvSpPr>
              <p:cNvPr id="650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51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4" name="Freeform 173"/>
            <p:cNvSpPr>
              <a:spLocks noChangeAspect="1"/>
            </p:cNvSpPr>
            <p:nvPr/>
          </p:nvSpPr>
          <p:spPr bwMode="gray">
            <a:xfrm>
              <a:off x="4333086" y="2130773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15" name="Group 222"/>
            <p:cNvGrpSpPr>
              <a:grpSpLocks noChangeAspect="1"/>
            </p:cNvGrpSpPr>
            <p:nvPr/>
          </p:nvGrpSpPr>
          <p:grpSpPr bwMode="gray">
            <a:xfrm>
              <a:off x="4945861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644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5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6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7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8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9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16" name="Freeform 229"/>
            <p:cNvSpPr>
              <a:spLocks noChangeAspect="1"/>
            </p:cNvSpPr>
            <p:nvPr/>
          </p:nvSpPr>
          <p:spPr bwMode="gray">
            <a:xfrm>
              <a:off x="3993360" y="2386359"/>
              <a:ext cx="6349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7" name="Freeform 230"/>
            <p:cNvSpPr>
              <a:spLocks noChangeAspect="1"/>
            </p:cNvSpPr>
            <p:nvPr/>
          </p:nvSpPr>
          <p:spPr bwMode="gray">
            <a:xfrm>
              <a:off x="4331497" y="1810098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8" name="Freeform 231"/>
            <p:cNvSpPr>
              <a:spLocks noChangeAspect="1"/>
            </p:cNvSpPr>
            <p:nvPr/>
          </p:nvSpPr>
          <p:spPr bwMode="gray">
            <a:xfrm>
              <a:off x="4271172" y="1913284"/>
              <a:ext cx="46038" cy="31749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19" name="Freeform 232"/>
            <p:cNvSpPr>
              <a:spLocks noChangeAspect="1"/>
            </p:cNvSpPr>
            <p:nvPr/>
          </p:nvSpPr>
          <p:spPr bwMode="gray">
            <a:xfrm>
              <a:off x="3994946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0" name="Freeform 233"/>
            <p:cNvSpPr>
              <a:spLocks noChangeAspect="1"/>
            </p:cNvSpPr>
            <p:nvPr/>
          </p:nvSpPr>
          <p:spPr bwMode="gray">
            <a:xfrm>
              <a:off x="3490122" y="1268759"/>
              <a:ext cx="963614" cy="111442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1" name="Freeform 234"/>
            <p:cNvSpPr>
              <a:spLocks noChangeAspect="1"/>
            </p:cNvSpPr>
            <p:nvPr/>
          </p:nvSpPr>
          <p:spPr bwMode="gray">
            <a:xfrm>
              <a:off x="3804447" y="1951385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2" name="Freeform 235"/>
            <p:cNvSpPr>
              <a:spLocks noChangeAspect="1"/>
            </p:cNvSpPr>
            <p:nvPr/>
          </p:nvSpPr>
          <p:spPr bwMode="gray">
            <a:xfrm>
              <a:off x="3559971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23" name="Group 236"/>
            <p:cNvGrpSpPr>
              <a:grpSpLocks noChangeAspect="1"/>
            </p:cNvGrpSpPr>
            <p:nvPr/>
          </p:nvGrpSpPr>
          <p:grpSpPr bwMode="gray">
            <a:xfrm>
              <a:off x="3344071" y="3475385"/>
              <a:ext cx="808039" cy="1365250"/>
              <a:chOff x="1624" y="2350"/>
              <a:chExt cx="509" cy="860"/>
            </a:xfrm>
            <a:grpFill/>
          </p:grpSpPr>
          <p:sp>
            <p:nvSpPr>
              <p:cNvPr id="619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0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1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2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3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4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5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6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7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8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29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0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1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2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3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4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5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6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7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8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90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39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0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1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2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43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24" name="Freeform 262"/>
            <p:cNvSpPr>
              <a:spLocks noChangeAspect="1"/>
            </p:cNvSpPr>
            <p:nvPr/>
          </p:nvSpPr>
          <p:spPr bwMode="gray">
            <a:xfrm>
              <a:off x="3234535" y="3429348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5" name="Freeform 263"/>
            <p:cNvSpPr>
              <a:spLocks noChangeAspect="1"/>
            </p:cNvSpPr>
            <p:nvPr/>
          </p:nvSpPr>
          <p:spPr bwMode="gray">
            <a:xfrm>
              <a:off x="3313909" y="3524597"/>
              <a:ext cx="101601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6" name="Freeform 264"/>
            <p:cNvSpPr>
              <a:spLocks noChangeAspect="1"/>
            </p:cNvSpPr>
            <p:nvPr/>
          </p:nvSpPr>
          <p:spPr bwMode="gray">
            <a:xfrm>
              <a:off x="3153571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7" name="Freeform 265"/>
            <p:cNvSpPr>
              <a:spLocks noChangeAspect="1"/>
            </p:cNvSpPr>
            <p:nvPr/>
          </p:nvSpPr>
          <p:spPr bwMode="gray">
            <a:xfrm>
              <a:off x="3205959" y="3367435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8" name="Freeform 266"/>
            <p:cNvSpPr>
              <a:spLocks noChangeAspect="1"/>
            </p:cNvSpPr>
            <p:nvPr/>
          </p:nvSpPr>
          <p:spPr bwMode="gray">
            <a:xfrm>
              <a:off x="3191672" y="3440460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29" name="Freeform 267"/>
            <p:cNvSpPr>
              <a:spLocks noChangeAspect="1"/>
            </p:cNvSpPr>
            <p:nvPr/>
          </p:nvSpPr>
          <p:spPr bwMode="gray">
            <a:xfrm>
              <a:off x="3264696" y="3497610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0" name="Freeform 268"/>
            <p:cNvSpPr>
              <a:spLocks noChangeAspect="1"/>
            </p:cNvSpPr>
            <p:nvPr/>
          </p:nvSpPr>
          <p:spPr bwMode="gray">
            <a:xfrm>
              <a:off x="3202785" y="3411885"/>
              <a:ext cx="106363" cy="53976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1" name="Freeform 269"/>
            <p:cNvSpPr>
              <a:spLocks noChangeAspect="1"/>
            </p:cNvSpPr>
            <p:nvPr/>
          </p:nvSpPr>
          <p:spPr bwMode="gray">
            <a:xfrm>
              <a:off x="2721770" y="3094385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32" name="Group 270"/>
            <p:cNvGrpSpPr>
              <a:grpSpLocks noChangeAspect="1"/>
            </p:cNvGrpSpPr>
            <p:nvPr/>
          </p:nvGrpSpPr>
          <p:grpSpPr bwMode="gray">
            <a:xfrm>
              <a:off x="1832770" y="1897409"/>
              <a:ext cx="1765302" cy="1346201"/>
              <a:chOff x="672" y="1356"/>
              <a:chExt cx="1112" cy="848"/>
            </a:xfrm>
            <a:grpFill/>
          </p:grpSpPr>
          <p:grpSp>
            <p:nvGrpSpPr>
              <p:cNvPr id="607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614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5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6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7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8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08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609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0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1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2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613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33" name="Group 283"/>
            <p:cNvGrpSpPr>
              <a:grpSpLocks noChangeAspect="1"/>
            </p:cNvGrpSpPr>
            <p:nvPr/>
          </p:nvGrpSpPr>
          <p:grpSpPr bwMode="gray">
            <a:xfrm>
              <a:off x="2304259" y="1268759"/>
              <a:ext cx="1538290" cy="1622425"/>
              <a:chOff x="969" y="960"/>
              <a:chExt cx="969" cy="1022"/>
            </a:xfrm>
            <a:grpFill/>
          </p:grpSpPr>
          <p:sp>
            <p:nvSpPr>
              <p:cNvPr id="578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9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0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1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2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3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4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5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6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7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8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89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0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1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2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3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4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5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6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7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8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99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0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1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2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3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4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5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06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34" name="Freeform 313"/>
            <p:cNvSpPr>
              <a:spLocks noChangeAspect="1"/>
            </p:cNvSpPr>
            <p:nvPr/>
          </p:nvSpPr>
          <p:spPr bwMode="gray">
            <a:xfrm rot="21085610">
              <a:off x="3399634" y="3186460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5" name="Freeform 314"/>
            <p:cNvSpPr>
              <a:spLocks noChangeAspect="1"/>
            </p:cNvSpPr>
            <p:nvPr/>
          </p:nvSpPr>
          <p:spPr bwMode="gray">
            <a:xfrm rot="21085610">
              <a:off x="3420271" y="3188048"/>
              <a:ext cx="1589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6" name="Freeform 315"/>
            <p:cNvSpPr>
              <a:spLocks noChangeAspect="1"/>
            </p:cNvSpPr>
            <p:nvPr/>
          </p:nvSpPr>
          <p:spPr bwMode="gray">
            <a:xfrm rot="21085610">
              <a:off x="3420271" y="3224560"/>
              <a:ext cx="3175" cy="1589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7" name="Freeform 316"/>
            <p:cNvSpPr>
              <a:spLocks noChangeAspect="1"/>
            </p:cNvSpPr>
            <p:nvPr/>
          </p:nvSpPr>
          <p:spPr bwMode="gray">
            <a:xfrm rot="21085610">
              <a:off x="3412334" y="3222972"/>
              <a:ext cx="6349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8" name="Freeform 317"/>
            <p:cNvSpPr>
              <a:spLocks noChangeAspect="1"/>
            </p:cNvSpPr>
            <p:nvPr/>
          </p:nvSpPr>
          <p:spPr bwMode="gray">
            <a:xfrm rot="21085610">
              <a:off x="3420271" y="3245197"/>
              <a:ext cx="1589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39" name="Freeform 318"/>
            <p:cNvSpPr>
              <a:spLocks noChangeAspect="1"/>
            </p:cNvSpPr>
            <p:nvPr/>
          </p:nvSpPr>
          <p:spPr bwMode="gray">
            <a:xfrm rot="21085610">
              <a:off x="3434560" y="3218210"/>
              <a:ext cx="1589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0" name="Freeform 319"/>
            <p:cNvSpPr>
              <a:spLocks noChangeAspect="1"/>
            </p:cNvSpPr>
            <p:nvPr/>
          </p:nvSpPr>
          <p:spPr bwMode="gray">
            <a:xfrm rot="21085610">
              <a:off x="3442497" y="3229323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1" name="Freeform 320"/>
            <p:cNvSpPr>
              <a:spLocks noChangeAspect="1"/>
            </p:cNvSpPr>
            <p:nvPr/>
          </p:nvSpPr>
          <p:spPr bwMode="gray">
            <a:xfrm rot="21085610">
              <a:off x="3456784" y="3240435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2" name="Freeform 321"/>
            <p:cNvSpPr>
              <a:spLocks noChangeAspect="1"/>
            </p:cNvSpPr>
            <p:nvPr/>
          </p:nvSpPr>
          <p:spPr bwMode="gray">
            <a:xfrm rot="21085610">
              <a:off x="3450435" y="3254723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3" name="Freeform 322"/>
            <p:cNvSpPr>
              <a:spLocks noChangeAspect="1"/>
            </p:cNvSpPr>
            <p:nvPr/>
          </p:nvSpPr>
          <p:spPr bwMode="gray">
            <a:xfrm rot="21085610">
              <a:off x="3464721" y="3269010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4" name="Freeform 323"/>
            <p:cNvSpPr>
              <a:spLocks noChangeAspect="1"/>
            </p:cNvSpPr>
            <p:nvPr/>
          </p:nvSpPr>
          <p:spPr bwMode="gray">
            <a:xfrm rot="21085610">
              <a:off x="3477422" y="3278534"/>
              <a:ext cx="4763" cy="1589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5" name="Freeform 324"/>
            <p:cNvSpPr>
              <a:spLocks noChangeAspect="1"/>
            </p:cNvSpPr>
            <p:nvPr/>
          </p:nvSpPr>
          <p:spPr bwMode="gray">
            <a:xfrm rot="21085610">
              <a:off x="3488534" y="3284885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6" name="Freeform 325"/>
            <p:cNvSpPr>
              <a:spLocks noChangeAspect="1"/>
            </p:cNvSpPr>
            <p:nvPr/>
          </p:nvSpPr>
          <p:spPr bwMode="gray">
            <a:xfrm rot="21085610">
              <a:off x="3475834" y="3302348"/>
              <a:ext cx="6349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7" name="Freeform 326"/>
            <p:cNvSpPr>
              <a:spLocks noChangeAspect="1"/>
            </p:cNvSpPr>
            <p:nvPr/>
          </p:nvSpPr>
          <p:spPr bwMode="gray">
            <a:xfrm rot="21085610">
              <a:off x="3418685" y="3243610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8" name="Freeform 327"/>
            <p:cNvSpPr>
              <a:spLocks noChangeAspect="1"/>
            </p:cNvSpPr>
            <p:nvPr/>
          </p:nvSpPr>
          <p:spPr bwMode="gray">
            <a:xfrm rot="21085610">
              <a:off x="3386935" y="3227735"/>
              <a:ext cx="1589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49" name="Freeform 328"/>
            <p:cNvSpPr>
              <a:spLocks noChangeAspect="1"/>
            </p:cNvSpPr>
            <p:nvPr/>
          </p:nvSpPr>
          <p:spPr bwMode="gray">
            <a:xfrm rot="21085610">
              <a:off x="3383759" y="3235673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0" name="Freeform 329"/>
            <p:cNvSpPr>
              <a:spLocks noChangeAspect="1"/>
            </p:cNvSpPr>
            <p:nvPr/>
          </p:nvSpPr>
          <p:spPr bwMode="gray">
            <a:xfrm rot="21085610">
              <a:off x="3374235" y="3238848"/>
              <a:ext cx="6349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1" name="Freeform 330"/>
            <p:cNvSpPr>
              <a:spLocks noChangeAspect="1"/>
            </p:cNvSpPr>
            <p:nvPr/>
          </p:nvSpPr>
          <p:spPr bwMode="gray">
            <a:xfrm rot="20552049">
              <a:off x="3417096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2" name="Freeform 331"/>
            <p:cNvSpPr>
              <a:spLocks noChangeAspect="1"/>
            </p:cNvSpPr>
            <p:nvPr/>
          </p:nvSpPr>
          <p:spPr bwMode="gray">
            <a:xfrm rot="20552049">
              <a:off x="3482185" y="3318223"/>
              <a:ext cx="38099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3" name="Freeform 332"/>
            <p:cNvSpPr>
              <a:spLocks noChangeAspect="1"/>
            </p:cNvSpPr>
            <p:nvPr/>
          </p:nvSpPr>
          <p:spPr bwMode="gray">
            <a:xfrm rot="20552049">
              <a:off x="3596485" y="3349973"/>
              <a:ext cx="1589" cy="158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4" name="Freeform 333"/>
            <p:cNvSpPr>
              <a:spLocks noChangeAspect="1"/>
            </p:cNvSpPr>
            <p:nvPr/>
          </p:nvSpPr>
          <p:spPr bwMode="gray">
            <a:xfrm rot="20552049">
              <a:off x="3618710" y="3392835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5" name="Freeform 334"/>
            <p:cNvSpPr>
              <a:spLocks noChangeAspect="1"/>
            </p:cNvSpPr>
            <p:nvPr/>
          </p:nvSpPr>
          <p:spPr bwMode="gray">
            <a:xfrm rot="20552049">
              <a:off x="3642522" y="3470623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6" name="Freeform 335"/>
            <p:cNvSpPr>
              <a:spLocks noChangeAspect="1"/>
            </p:cNvSpPr>
            <p:nvPr/>
          </p:nvSpPr>
          <p:spPr bwMode="gray">
            <a:xfrm rot="20552049">
              <a:off x="3636171" y="3484910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57" name="Freeform 336"/>
            <p:cNvSpPr>
              <a:spLocks noChangeAspect="1"/>
            </p:cNvSpPr>
            <p:nvPr/>
          </p:nvSpPr>
          <p:spPr bwMode="gray">
            <a:xfrm rot="20552049">
              <a:off x="3463135" y="3324573"/>
              <a:ext cx="1589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58" name="Group 337"/>
            <p:cNvGrpSpPr>
              <a:grpSpLocks noChangeAspect="1"/>
            </p:cNvGrpSpPr>
            <p:nvPr/>
          </p:nvGrpSpPr>
          <p:grpSpPr bwMode="gray">
            <a:xfrm>
              <a:off x="3455197" y="3327748"/>
              <a:ext cx="28575" cy="44450"/>
              <a:chOff x="1694" y="2257"/>
              <a:chExt cx="18" cy="28"/>
            </a:xfrm>
            <a:grpFill/>
          </p:grpSpPr>
          <p:sp>
            <p:nvSpPr>
              <p:cNvPr id="576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77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459" name="Freeform 340"/>
            <p:cNvSpPr>
              <a:spLocks noChangeAspect="1"/>
            </p:cNvSpPr>
            <p:nvPr/>
          </p:nvSpPr>
          <p:spPr bwMode="gray">
            <a:xfrm rot="20552049">
              <a:off x="3532985" y="3337273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0" name="Freeform 341"/>
            <p:cNvSpPr>
              <a:spLocks noChangeAspect="1"/>
            </p:cNvSpPr>
            <p:nvPr/>
          </p:nvSpPr>
          <p:spPr bwMode="gray">
            <a:xfrm rot="20552049">
              <a:off x="3629822" y="3429348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1" name="Freeform 342"/>
            <p:cNvSpPr>
              <a:spLocks noChangeAspect="1"/>
            </p:cNvSpPr>
            <p:nvPr/>
          </p:nvSpPr>
          <p:spPr bwMode="gray">
            <a:xfrm rot="20552049">
              <a:off x="3602835" y="3362673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2" name="Freeform 343"/>
            <p:cNvSpPr>
              <a:spLocks noChangeAspect="1"/>
            </p:cNvSpPr>
            <p:nvPr/>
          </p:nvSpPr>
          <p:spPr bwMode="gray">
            <a:xfrm rot="20552049">
              <a:off x="3556797" y="3334097"/>
              <a:ext cx="0" cy="158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3" name="Freeform 344"/>
            <p:cNvSpPr>
              <a:spLocks noChangeAspect="1"/>
            </p:cNvSpPr>
            <p:nvPr/>
          </p:nvSpPr>
          <p:spPr bwMode="gray">
            <a:xfrm rot="20552049">
              <a:off x="3559971" y="3346798"/>
              <a:ext cx="1589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4" name="Freeform 345"/>
            <p:cNvSpPr>
              <a:spLocks noChangeAspect="1"/>
            </p:cNvSpPr>
            <p:nvPr/>
          </p:nvSpPr>
          <p:spPr bwMode="gray">
            <a:xfrm rot="20552049">
              <a:off x="3610772" y="3380135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5" name="Freeform 346"/>
            <p:cNvSpPr>
              <a:spLocks noChangeAspect="1"/>
            </p:cNvSpPr>
            <p:nvPr/>
          </p:nvSpPr>
          <p:spPr bwMode="gray">
            <a:xfrm rot="20552049">
              <a:off x="3629822" y="3454748"/>
              <a:ext cx="1589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6" name="Freeform 347"/>
            <p:cNvSpPr>
              <a:spLocks noChangeAspect="1"/>
            </p:cNvSpPr>
            <p:nvPr/>
          </p:nvSpPr>
          <p:spPr bwMode="gray">
            <a:xfrm rot="20552049">
              <a:off x="3325020" y="3280123"/>
              <a:ext cx="117476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7" name="Freeform 348"/>
            <p:cNvSpPr>
              <a:spLocks noChangeAspect="1"/>
            </p:cNvSpPr>
            <p:nvPr/>
          </p:nvSpPr>
          <p:spPr bwMode="gray">
            <a:xfrm rot="20552049">
              <a:off x="3344070" y="3321398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8" name="Freeform 349"/>
            <p:cNvSpPr>
              <a:spLocks noChangeAspect="1"/>
            </p:cNvSpPr>
            <p:nvPr/>
          </p:nvSpPr>
          <p:spPr bwMode="gray">
            <a:xfrm rot="20552049">
              <a:off x="3386933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9" name="Freeform 350"/>
            <p:cNvSpPr>
              <a:spLocks noChangeAspect="1"/>
            </p:cNvSpPr>
            <p:nvPr/>
          </p:nvSpPr>
          <p:spPr bwMode="gray">
            <a:xfrm rot="20552049">
              <a:off x="3585370" y="3346798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70" name="Freeform 351"/>
            <p:cNvSpPr>
              <a:spLocks noChangeAspect="1"/>
            </p:cNvSpPr>
            <p:nvPr/>
          </p:nvSpPr>
          <p:spPr bwMode="gray">
            <a:xfrm rot="20552049">
              <a:off x="3626644" y="3413473"/>
              <a:ext cx="1589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471" name="Group 362"/>
            <p:cNvGrpSpPr/>
            <p:nvPr/>
          </p:nvGrpSpPr>
          <p:grpSpPr bwMode="gray">
            <a:xfrm>
              <a:off x="4580733" y="1911697"/>
              <a:ext cx="879477" cy="1109663"/>
              <a:chOff x="4580731" y="1911697"/>
              <a:chExt cx="879476" cy="1109663"/>
            </a:xfrm>
            <a:grpFill/>
          </p:grpSpPr>
          <p:sp>
            <p:nvSpPr>
              <p:cNvPr id="527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8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9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0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573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4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5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31" name="Freeform 530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2" name="Freeform 531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3" name="Freeform 532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4" name="Freeform 533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5" name="Freeform 534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6" name="Freeform 535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7" name="Freeform 536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38" name="Group 537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571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2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25000"/>
                    <a:alpha val="6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539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569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70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0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1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2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3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44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567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8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545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6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7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8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49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0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1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2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3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4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5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6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7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8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59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0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1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2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63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564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565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66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</p:grpSp>
        <p:grpSp>
          <p:nvGrpSpPr>
            <p:cNvPr id="472" name="Group 368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473" name="Freeform 472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74" name="Freeform 473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350" dirty="0"/>
              </a:p>
            </p:txBody>
          </p:sp>
          <p:grpSp>
            <p:nvGrpSpPr>
              <p:cNvPr id="475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476" name="Freeform 475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7" name="Freeform 476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8" name="Freeform 477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79" name="Freeform 478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0" name="Freeform 479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1" name="Freeform 480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2" name="Freeform 481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3" name="Freeform 482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4" name="Freeform 483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5" name="Freeform 484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6" name="Freeform 485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7" name="Freeform 486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8" name="Freeform 487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89" name="Freeform 488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0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1" name="Freeform 490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2" name="Freeform 491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3" name="Freeform 492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4" name="Freeform 493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495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525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526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sp>
              <p:nvSpPr>
                <p:cNvPr id="496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7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8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99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0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1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2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3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4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5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6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7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8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09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0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1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2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3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4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5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6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7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8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19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0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521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grpSp>
              <p:nvGrpSpPr>
                <p:cNvPr id="522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523" name="Freeform 6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  <p:sp>
                <p:nvSpPr>
                  <p:cNvPr id="524" name="Freeform 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350" dirty="0"/>
                  </a:p>
                </p:txBody>
              </p:sp>
            </p:grpSp>
          </p:grpSp>
        </p:grpSp>
      </p:grpSp>
      <p:sp>
        <p:nvSpPr>
          <p:cNvPr id="738" name="Content Placeholder 7"/>
          <p:cNvSpPr txBox="1">
            <a:spLocks/>
          </p:cNvSpPr>
          <p:nvPr/>
        </p:nvSpPr>
        <p:spPr>
          <a:xfrm>
            <a:off x="2730291" y="862926"/>
            <a:ext cx="3913883" cy="69249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700" dirty="0">
                <a:latin typeface="Arial Black" panose="020B0A04020102020204" pitchFamily="34" charset="0"/>
              </a:rPr>
              <a:t>Domestic Response</a:t>
            </a:r>
          </a:p>
        </p:txBody>
      </p:sp>
      <p:grpSp>
        <p:nvGrpSpPr>
          <p:cNvPr id="749" name="Group 748"/>
          <p:cNvGrpSpPr/>
          <p:nvPr/>
        </p:nvGrpSpPr>
        <p:grpSpPr>
          <a:xfrm>
            <a:off x="4167576" y="1490817"/>
            <a:ext cx="1080000" cy="43544"/>
            <a:chOff x="4616262" y="2307771"/>
            <a:chExt cx="2349876" cy="58058"/>
          </a:xfrm>
        </p:grpSpPr>
        <p:sp>
          <p:nvSpPr>
            <p:cNvPr id="750" name="Rectangle 749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2081798" y="2518906"/>
            <a:ext cx="1761103" cy="935436"/>
            <a:chOff x="3546201" y="2212904"/>
            <a:chExt cx="2348137" cy="1247248"/>
          </a:xfrm>
          <a:solidFill>
            <a:schemeClr val="accent1"/>
          </a:solidFill>
        </p:grpSpPr>
        <p:sp>
          <p:nvSpPr>
            <p:cNvPr id="721" name="Oval 720"/>
            <p:cNvSpPr>
              <a:spLocks noChangeAspect="1"/>
            </p:cNvSpPr>
            <p:nvPr/>
          </p:nvSpPr>
          <p:spPr>
            <a:xfrm>
              <a:off x="3546201" y="2212904"/>
              <a:ext cx="132360" cy="132360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22" name="Elbow Connector 721"/>
            <p:cNvCxnSpPr/>
            <p:nvPr/>
          </p:nvCxnSpPr>
          <p:spPr>
            <a:xfrm>
              <a:off x="3669850" y="2272519"/>
              <a:ext cx="2224488" cy="1187633"/>
            </a:xfrm>
            <a:prstGeom prst="bentConnector3">
              <a:avLst>
                <a:gd name="adj1" fmla="val 100378"/>
              </a:avLst>
            </a:prstGeom>
            <a:grpFill/>
            <a:ln w="254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3" name="Content Placeholder 2"/>
          <p:cNvSpPr txBox="1">
            <a:spLocks/>
          </p:cNvSpPr>
          <p:nvPr/>
        </p:nvSpPr>
        <p:spPr>
          <a:xfrm>
            <a:off x="409078" y="2389798"/>
            <a:ext cx="1577081" cy="49630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Canada</a:t>
            </a:r>
            <a:endParaRPr lang="en-US" sz="1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7877</TotalTime>
  <Words>148</Words>
  <Application>Microsoft Office PowerPoint</Application>
  <PresentationFormat>On-screen Show (4:3)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FontAwesome</vt:lpstr>
      <vt:lpstr>Open Sans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 Juniadi</dc:creator>
  <cp:lastModifiedBy>Dan Monafu</cp:lastModifiedBy>
  <cp:revision>717</cp:revision>
  <dcterms:created xsi:type="dcterms:W3CDTF">2014-11-02T23:56:23Z</dcterms:created>
  <dcterms:modified xsi:type="dcterms:W3CDTF">2015-11-21T22:57:49Z</dcterms:modified>
</cp:coreProperties>
</file>