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81" r:id="rId4"/>
    <p:sldId id="278" r:id="rId5"/>
    <p:sldId id="268" r:id="rId6"/>
    <p:sldId id="279" r:id="rId7"/>
    <p:sldId id="277" r:id="rId8"/>
    <p:sldId id="269" r:id="rId9"/>
    <p:sldId id="257" r:id="rId10"/>
    <p:sldId id="259" r:id="rId11"/>
    <p:sldId id="266" r:id="rId12"/>
    <p:sldId id="260" r:id="rId13"/>
    <p:sldId id="282" r:id="rId14"/>
    <p:sldId id="280" r:id="rId15"/>
    <p:sldId id="264" r:id="rId16"/>
    <p:sldId id="273" r:id="rId17"/>
    <p:sldId id="274" r:id="rId18"/>
    <p:sldId id="275" r:id="rId19"/>
    <p:sldId id="263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850" y="-13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advClick="0" advTm="2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8213C-5143-44B6-B687-D0962A4761AB}" type="datetimeFigureOut">
              <a:rPr lang="en-US" smtClean="0"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99F82-626F-4777-867B-AE4F922F039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9731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y_postcar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8599" y="-61343"/>
            <a:ext cx="9601200" cy="6919343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76200"/>
            <a:ext cx="10519438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7551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en_posterv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9448800" cy="687094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355600"/>
            <a:ext cx="12699864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868338"/>
      </p:ext>
    </p:extLst>
  </p:cSld>
  <p:clrMapOvr>
    <a:masterClrMapping/>
  </p:clrMapOvr>
  <p:transition advClick="0" advTm="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981200"/>
            <a:ext cx="9212943" cy="92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9541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5102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220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4540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486" y="0"/>
            <a:ext cx="9659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28531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1" y="0"/>
            <a:ext cx="9753601" cy="68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99478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1038225"/>
            <a:ext cx="24003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1588" y="2562225"/>
            <a:ext cx="1665287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7275" y="3932238"/>
            <a:ext cx="1879600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7838" y="2503488"/>
            <a:ext cx="95726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6338" y="2533650"/>
            <a:ext cx="22336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1223963"/>
            <a:ext cx="21463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4175" y="3851275"/>
            <a:ext cx="12779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7838" y="3932238"/>
            <a:ext cx="89535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65588" y="998538"/>
            <a:ext cx="15208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52900" y="5534025"/>
            <a:ext cx="12287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57275" y="5337175"/>
            <a:ext cx="18796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360397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6667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4862393"/>
            <a:ext cx="136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Thank you.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1368725" y="1524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Questions?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368725" y="2362200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Dan Monafu &amp; Susan Johnston</a:t>
            </a:r>
          </a:p>
          <a:p>
            <a:endParaRPr lang="en-CA" b="1" dirty="0"/>
          </a:p>
          <a:p>
            <a:r>
              <a:rPr lang="en-CA" b="1" dirty="0" smtClean="0"/>
              <a:t>ottawadetours.ca</a:t>
            </a:r>
          </a:p>
          <a:p>
            <a:endParaRPr lang="en-CA" b="1" dirty="0" smtClean="0"/>
          </a:p>
          <a:p>
            <a:r>
              <a:rPr lang="en-CA" b="1" dirty="0" smtClean="0"/>
              <a:t>@</a:t>
            </a:r>
            <a:r>
              <a:rPr lang="en-CA" b="1" dirty="0" err="1" smtClean="0"/>
              <a:t>ottawa_detours</a:t>
            </a:r>
            <a:endParaRPr lang="en-CA" b="1" dirty="0" smtClean="0"/>
          </a:p>
          <a:p>
            <a:endParaRPr lang="en-CA" b="1" dirty="0"/>
          </a:p>
          <a:p>
            <a:r>
              <a:rPr lang="en-CA" b="1" dirty="0" smtClean="0"/>
              <a:t>info@ottawadetours.ca</a:t>
            </a:r>
            <a:endParaRPr lang="en-CA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516" y="2615862"/>
            <a:ext cx="2155723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0935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0591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2" y="-76200"/>
            <a:ext cx="92456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94814"/>
      </p:ext>
    </p:extLst>
  </p:cSld>
  <p:clrMapOvr>
    <a:masterClrMapping/>
  </p:clrMapOvr>
  <p:transition advClick="0" advTm="2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7010400" cy="21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600" y="251460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47844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02" y="7257"/>
            <a:ext cx="9201002" cy="77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06760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isadventureswithandi.com/wp-content/uploads/2012/01/context_travel_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82688"/>
            <a:ext cx="2265045" cy="11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.guim.co.uk/sys-images/Guardian/Pix/pictures/2012/3/29/1333043968852/Justin-Svoboda-Corrupt-To-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82689"/>
            <a:ext cx="1966185" cy="117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aytree.com/blog/wp-content/uploads/2011/05/janeswalk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11965"/>
            <a:ext cx="2247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77773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04120"/>
      </p:ext>
    </p:extLst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 you believe in money Postc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0999" y="0"/>
            <a:ext cx="99822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14</Words>
  <Application>Microsoft Office PowerPoint</Application>
  <PresentationFormat>On-screen Show (4:3)</PresentationFormat>
  <Paragraphs>9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DAN MONAFU</cp:lastModifiedBy>
  <cp:revision>21</cp:revision>
  <dcterms:created xsi:type="dcterms:W3CDTF">2014-09-26T21:22:32Z</dcterms:created>
  <dcterms:modified xsi:type="dcterms:W3CDTF">2014-10-01T19:16:16Z</dcterms:modified>
</cp:coreProperties>
</file>